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322" r:id="rId5"/>
    <p:sldId id="324" r:id="rId6"/>
    <p:sldId id="317" r:id="rId7"/>
    <p:sldId id="404" r:id="rId8"/>
    <p:sldId id="405" r:id="rId9"/>
    <p:sldId id="323" r:id="rId10"/>
    <p:sldId id="401" r:id="rId11"/>
    <p:sldId id="403" r:id="rId12"/>
    <p:sldId id="402" r:id="rId13"/>
    <p:sldId id="407" r:id="rId14"/>
    <p:sldId id="408" r:id="rId15"/>
    <p:sldId id="409" r:id="rId16"/>
    <p:sldId id="429" r:id="rId17"/>
    <p:sldId id="410" r:id="rId18"/>
    <p:sldId id="411" r:id="rId19"/>
    <p:sldId id="412" r:id="rId20"/>
    <p:sldId id="415" r:id="rId21"/>
    <p:sldId id="413" r:id="rId22"/>
    <p:sldId id="416" r:id="rId23"/>
    <p:sldId id="417" r:id="rId24"/>
    <p:sldId id="418" r:id="rId25"/>
    <p:sldId id="419" r:id="rId26"/>
    <p:sldId id="421" r:id="rId27"/>
    <p:sldId id="422" r:id="rId28"/>
    <p:sldId id="423" r:id="rId29"/>
    <p:sldId id="425" r:id="rId30"/>
    <p:sldId id="426" r:id="rId31"/>
    <p:sldId id="430" r:id="rId32"/>
    <p:sldId id="427" r:id="rId33"/>
    <p:sldId id="31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000A"/>
    <a:srgbClr val="95B8BF"/>
    <a:srgbClr val="58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8229" autoAdjust="0"/>
  </p:normalViewPr>
  <p:slideViewPr>
    <p:cSldViewPr snapToGrid="0">
      <p:cViewPr varScale="1">
        <p:scale>
          <a:sx n="92" d="100"/>
          <a:sy n="92" d="100"/>
        </p:scale>
        <p:origin x="15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image" Target="../media/image4.sv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image" Target="../media/image4.sv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3E6BFA-4799-49F6-A7AE-A7FF11D4F2AB}" type="doc">
      <dgm:prSet loTypeId="urn:microsoft.com/office/officeart/2018/2/layout/IconCircleList" loCatId="icon" qsTypeId="urn:microsoft.com/office/officeart/2005/8/quickstyle/simple1" qsCatId="simple" csTypeId="urn:microsoft.com/office/officeart/2005/8/colors/colorful1" csCatId="colorful" phldr="1"/>
      <dgm:spPr/>
      <dgm:t>
        <a:bodyPr/>
        <a:lstStyle/>
        <a:p>
          <a:endParaRPr lang="en-US"/>
        </a:p>
      </dgm:t>
    </dgm:pt>
    <dgm:pt modelId="{5947447F-6C64-45E6-B789-38B1F1B7E5BF}">
      <dgm:prSet custT="1"/>
      <dgm:spPr/>
      <dgm:t>
        <a:bodyPr/>
        <a:lstStyle/>
        <a:p>
          <a:pPr>
            <a:lnSpc>
              <a:spcPct val="100000"/>
            </a:lnSpc>
          </a:pPr>
          <a:r>
            <a:rPr lang="en-US" sz="1500" b="1">
              <a:latin typeface="Arial"/>
              <a:cs typeface="Arial"/>
            </a:rPr>
            <a:t>Significant time and effort</a:t>
          </a:r>
          <a:br>
            <a:rPr lang="en-US" sz="1400" b="1">
              <a:latin typeface="Arial"/>
              <a:cs typeface="Arial"/>
            </a:rPr>
          </a:br>
          <a:r>
            <a:rPr lang="en-US" sz="1600">
              <a:latin typeface="Arial"/>
              <a:cs typeface="Arial"/>
            </a:rPr>
            <a:t>A minimum of 45 hours of engagement in which students are applying learning in a real world context. Hours can include time spent in preparation for and reflection on the experience. </a:t>
          </a:r>
        </a:p>
      </dgm:t>
    </dgm:pt>
    <dgm:pt modelId="{AF271ED0-2B03-4233-A409-160EF781CDE6}" type="parTrans" cxnId="{D1E7F333-6B70-4BE5-BC49-DA97AA79F798}">
      <dgm:prSet/>
      <dgm:spPr/>
      <dgm:t>
        <a:bodyPr/>
        <a:lstStyle/>
        <a:p>
          <a:endParaRPr lang="en-US"/>
        </a:p>
      </dgm:t>
    </dgm:pt>
    <dgm:pt modelId="{15143487-F330-478B-98EF-7D4F595C69AB}" type="sibTrans" cxnId="{D1E7F333-6B70-4BE5-BC49-DA97AA79F798}">
      <dgm:prSet/>
      <dgm:spPr/>
      <dgm:t>
        <a:bodyPr/>
        <a:lstStyle/>
        <a:p>
          <a:pPr>
            <a:lnSpc>
              <a:spcPct val="100000"/>
            </a:lnSpc>
          </a:pPr>
          <a:endParaRPr lang="en-US"/>
        </a:p>
      </dgm:t>
    </dgm:pt>
    <dgm:pt modelId="{D62AB819-E6AF-4F6D-9BED-DE11DFCAA314}">
      <dgm:prSet custT="1"/>
      <dgm:spPr/>
      <dgm:t>
        <a:bodyPr/>
        <a:lstStyle/>
        <a:p>
          <a:pPr rtl="0">
            <a:lnSpc>
              <a:spcPct val="100000"/>
            </a:lnSpc>
          </a:pPr>
          <a:r>
            <a:rPr lang="en-US" sz="1500" b="1">
              <a:latin typeface="Arial"/>
              <a:cs typeface="Arial"/>
            </a:rPr>
            <a:t>Clear expectations</a:t>
          </a:r>
          <a:br>
            <a:rPr lang="en-US" sz="1400" b="1">
              <a:latin typeface="Arial"/>
              <a:cs typeface="Arial"/>
            </a:rPr>
          </a:br>
          <a:r>
            <a:rPr lang="en-US" sz="1600">
              <a:latin typeface="Arial"/>
              <a:cs typeface="Arial"/>
            </a:rPr>
            <a:t>Expectations for participation are shared with students in written form (e.g., syllabus, guide, or handbook) and/or through individual or group meeting sessions.</a:t>
          </a:r>
        </a:p>
      </dgm:t>
    </dgm:pt>
    <dgm:pt modelId="{3562FB20-6D0A-4166-8F1E-97B7353781FA}" type="parTrans" cxnId="{E7EA5685-0F92-4358-ABCF-EB13453E80CA}">
      <dgm:prSet/>
      <dgm:spPr/>
      <dgm:t>
        <a:bodyPr/>
        <a:lstStyle/>
        <a:p>
          <a:endParaRPr lang="en-US"/>
        </a:p>
      </dgm:t>
    </dgm:pt>
    <dgm:pt modelId="{C5E2DD68-AEFA-44C7-A5DE-D34CBF683C8A}" type="sibTrans" cxnId="{E7EA5685-0F92-4358-ABCF-EB13453E80CA}">
      <dgm:prSet/>
      <dgm:spPr/>
      <dgm:t>
        <a:bodyPr/>
        <a:lstStyle/>
        <a:p>
          <a:pPr>
            <a:lnSpc>
              <a:spcPct val="100000"/>
            </a:lnSpc>
          </a:pPr>
          <a:endParaRPr lang="en-US"/>
        </a:p>
      </dgm:t>
    </dgm:pt>
    <dgm:pt modelId="{88E1914F-4B55-49EA-A2F1-8E93BD029E7B}">
      <dgm:prSet custT="1"/>
      <dgm:spPr/>
      <dgm:t>
        <a:bodyPr/>
        <a:lstStyle/>
        <a:p>
          <a:pPr>
            <a:lnSpc>
              <a:spcPct val="100000"/>
            </a:lnSpc>
          </a:pPr>
          <a:r>
            <a:rPr lang="en-US" sz="1500" b="1">
              <a:latin typeface="Arial"/>
              <a:cs typeface="Arial"/>
            </a:rPr>
            <a:t>Required reflection</a:t>
          </a:r>
          <a:br>
            <a:rPr lang="en-US" sz="1400" b="1">
              <a:latin typeface="Arial"/>
              <a:cs typeface="Arial"/>
            </a:rPr>
          </a:br>
          <a:r>
            <a:rPr lang="en-US" sz="1600">
              <a:latin typeface="Arial"/>
              <a:cs typeface="Arial"/>
            </a:rPr>
            <a:t>Students reflect on learning and its application through assignments (e.g., projects, papers, presentations), journals, blogs, group sessions, or one-on-one meetings.</a:t>
          </a:r>
        </a:p>
      </dgm:t>
    </dgm:pt>
    <dgm:pt modelId="{84A6411D-C1A4-49AF-9F31-DEB6782B1DAE}" type="parTrans" cxnId="{7EAB729A-B868-4C1A-8172-04221A0FE376}">
      <dgm:prSet/>
      <dgm:spPr/>
      <dgm:t>
        <a:bodyPr/>
        <a:lstStyle/>
        <a:p>
          <a:endParaRPr lang="en-US"/>
        </a:p>
      </dgm:t>
    </dgm:pt>
    <dgm:pt modelId="{1BCD3B40-4C7A-4E2C-AE4E-3B4FA131A2EF}" type="sibTrans" cxnId="{7EAB729A-B868-4C1A-8172-04221A0FE376}">
      <dgm:prSet/>
      <dgm:spPr/>
      <dgm:t>
        <a:bodyPr/>
        <a:lstStyle/>
        <a:p>
          <a:pPr>
            <a:lnSpc>
              <a:spcPct val="100000"/>
            </a:lnSpc>
          </a:pPr>
          <a:endParaRPr lang="en-US"/>
        </a:p>
      </dgm:t>
    </dgm:pt>
    <dgm:pt modelId="{726B9E19-6084-414C-9D90-883B2A60919D}">
      <dgm:prSet custT="1"/>
      <dgm:spPr/>
      <dgm:t>
        <a:bodyPr/>
        <a:lstStyle/>
        <a:p>
          <a:pPr>
            <a:lnSpc>
              <a:spcPct val="100000"/>
            </a:lnSpc>
          </a:pPr>
          <a:r>
            <a:rPr lang="en-US" sz="1500" b="1">
              <a:latin typeface="Arial"/>
              <a:cs typeface="Arial"/>
            </a:rPr>
            <a:t>Feedback</a:t>
          </a:r>
          <a:br>
            <a:rPr lang="en-US" sz="1500" b="1">
              <a:latin typeface="Arial"/>
              <a:cs typeface="Arial"/>
            </a:rPr>
          </a:br>
          <a:r>
            <a:rPr lang="en-US" sz="1600">
              <a:latin typeface="Arial"/>
              <a:cs typeface="Arial"/>
            </a:rPr>
            <a:t>Students receive feedback from a faculty, staff, or a graduate assistant (as well as potential peer feedback) on their participation and/or learning. </a:t>
          </a:r>
        </a:p>
      </dgm:t>
    </dgm:pt>
    <dgm:pt modelId="{94D17C7A-C75E-4B7D-93DF-0E7E0CB89282}" type="parTrans" cxnId="{06BB6E1F-A5AA-4DCF-8D5E-81990A6EDF58}">
      <dgm:prSet/>
      <dgm:spPr/>
      <dgm:t>
        <a:bodyPr/>
        <a:lstStyle/>
        <a:p>
          <a:endParaRPr lang="en-US"/>
        </a:p>
      </dgm:t>
    </dgm:pt>
    <dgm:pt modelId="{93998CC1-3D97-415B-B997-6B9612BCD592}" type="sibTrans" cxnId="{06BB6E1F-A5AA-4DCF-8D5E-81990A6EDF58}">
      <dgm:prSet/>
      <dgm:spPr/>
      <dgm:t>
        <a:bodyPr/>
        <a:lstStyle/>
        <a:p>
          <a:endParaRPr lang="en-US"/>
        </a:p>
      </dgm:t>
    </dgm:pt>
    <dgm:pt modelId="{2901881D-50E8-4A8B-917A-31175A8AF30B}" type="pres">
      <dgm:prSet presAssocID="{383E6BFA-4799-49F6-A7AE-A7FF11D4F2AB}" presName="root" presStyleCnt="0">
        <dgm:presLayoutVars>
          <dgm:dir/>
          <dgm:resizeHandles val="exact"/>
        </dgm:presLayoutVars>
      </dgm:prSet>
      <dgm:spPr/>
    </dgm:pt>
    <dgm:pt modelId="{199E6A02-C972-46FD-BAA2-346B0D64FCEB}" type="pres">
      <dgm:prSet presAssocID="{383E6BFA-4799-49F6-A7AE-A7FF11D4F2AB}" presName="container" presStyleCnt="0">
        <dgm:presLayoutVars>
          <dgm:dir/>
          <dgm:resizeHandles val="exact"/>
        </dgm:presLayoutVars>
      </dgm:prSet>
      <dgm:spPr/>
    </dgm:pt>
    <dgm:pt modelId="{9B04B680-3D5C-4C86-9F32-F5A59EAB8B3C}" type="pres">
      <dgm:prSet presAssocID="{5947447F-6C64-45E6-B789-38B1F1B7E5BF}" presName="compNode" presStyleCnt="0"/>
      <dgm:spPr/>
    </dgm:pt>
    <dgm:pt modelId="{C2535635-6CE5-494D-8BE1-4DF8694210F3}" type="pres">
      <dgm:prSet presAssocID="{5947447F-6C64-45E6-B789-38B1F1B7E5BF}" presName="iconBgRect" presStyleLbl="bgShp" presStyleIdx="0" presStyleCnt="4"/>
      <dgm:spPr>
        <a:solidFill>
          <a:schemeClr val="bg1"/>
        </a:solidFill>
      </dgm:spPr>
    </dgm:pt>
    <dgm:pt modelId="{479383C6-86B3-4773-8519-67A88236FDBF}" type="pres">
      <dgm:prSet presAssocID="{5947447F-6C64-45E6-B789-38B1F1B7E5BF}" presName="iconRect" presStyleLbl="node1" presStyleIdx="0" presStyleCnt="4"/>
      <dgm:spPr>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Stopwatch"/>
        </a:ext>
      </dgm:extLst>
    </dgm:pt>
    <dgm:pt modelId="{3A2F3FF8-4955-4979-AF45-6D360B0A2180}" type="pres">
      <dgm:prSet presAssocID="{5947447F-6C64-45E6-B789-38B1F1B7E5BF}" presName="spaceRect" presStyleCnt="0"/>
      <dgm:spPr/>
    </dgm:pt>
    <dgm:pt modelId="{3803C78E-3D73-4896-9142-F656D55A1476}" type="pres">
      <dgm:prSet presAssocID="{5947447F-6C64-45E6-B789-38B1F1B7E5BF}" presName="textRect" presStyleLbl="revTx" presStyleIdx="0" presStyleCnt="4">
        <dgm:presLayoutVars>
          <dgm:chMax val="1"/>
          <dgm:chPref val="1"/>
        </dgm:presLayoutVars>
      </dgm:prSet>
      <dgm:spPr/>
    </dgm:pt>
    <dgm:pt modelId="{4D83246F-5FFE-4D3F-9131-552C1F334890}" type="pres">
      <dgm:prSet presAssocID="{15143487-F330-478B-98EF-7D4F595C69AB}" presName="sibTrans" presStyleLbl="sibTrans2D1" presStyleIdx="0" presStyleCnt="0"/>
      <dgm:spPr/>
    </dgm:pt>
    <dgm:pt modelId="{B5A2D469-4104-4C5A-8A52-E78F6D4EC42A}" type="pres">
      <dgm:prSet presAssocID="{D62AB819-E6AF-4F6D-9BED-DE11DFCAA314}" presName="compNode" presStyleCnt="0"/>
      <dgm:spPr/>
    </dgm:pt>
    <dgm:pt modelId="{C8FB98CB-0372-404F-A458-7F6DD9E726AF}" type="pres">
      <dgm:prSet presAssocID="{D62AB819-E6AF-4F6D-9BED-DE11DFCAA314}" presName="iconBgRect" presStyleLbl="bgShp" presStyleIdx="1" presStyleCnt="4"/>
      <dgm:spPr>
        <a:solidFill>
          <a:schemeClr val="bg1"/>
        </a:solidFill>
      </dgm:spPr>
    </dgm:pt>
    <dgm:pt modelId="{C4494FFA-FDF8-4E98-A84F-9FDF6DCE36FF}" type="pres">
      <dgm:prSet presAssocID="{D62AB819-E6AF-4F6D-9BED-DE11DFCAA314}" presName="iconRect" presStyleLbl="node1" presStyleIdx="1" presStyleCnt="4"/>
      <dgm:spPr>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52284735-03E2-4938-B4AC-31064C839170}" type="pres">
      <dgm:prSet presAssocID="{D62AB819-E6AF-4F6D-9BED-DE11DFCAA314}" presName="spaceRect" presStyleCnt="0"/>
      <dgm:spPr/>
    </dgm:pt>
    <dgm:pt modelId="{0B0DCA0F-34DA-4E8A-AFE7-E0F5648965BA}" type="pres">
      <dgm:prSet presAssocID="{D62AB819-E6AF-4F6D-9BED-DE11DFCAA314}" presName="textRect" presStyleLbl="revTx" presStyleIdx="1" presStyleCnt="4">
        <dgm:presLayoutVars>
          <dgm:chMax val="1"/>
          <dgm:chPref val="1"/>
        </dgm:presLayoutVars>
      </dgm:prSet>
      <dgm:spPr/>
    </dgm:pt>
    <dgm:pt modelId="{FB7AEE7D-8D50-4551-800C-C090981B614F}" type="pres">
      <dgm:prSet presAssocID="{C5E2DD68-AEFA-44C7-A5DE-D34CBF683C8A}" presName="sibTrans" presStyleLbl="sibTrans2D1" presStyleIdx="0" presStyleCnt="0"/>
      <dgm:spPr/>
    </dgm:pt>
    <dgm:pt modelId="{AD089193-A352-494F-8CC5-AA3C95D50F80}" type="pres">
      <dgm:prSet presAssocID="{88E1914F-4B55-49EA-A2F1-8E93BD029E7B}" presName="compNode" presStyleCnt="0"/>
      <dgm:spPr/>
    </dgm:pt>
    <dgm:pt modelId="{749664FA-C1B5-4B76-A241-FCFDE964BB8F}" type="pres">
      <dgm:prSet presAssocID="{88E1914F-4B55-49EA-A2F1-8E93BD029E7B}" presName="iconBgRect" presStyleLbl="bgShp" presStyleIdx="2" presStyleCnt="4"/>
      <dgm:spPr>
        <a:solidFill>
          <a:schemeClr val="bg1"/>
        </a:solidFill>
      </dgm:spPr>
    </dgm:pt>
    <dgm:pt modelId="{4DE5609D-E6D0-40A7-BF9B-D6AAA8796181}" type="pres">
      <dgm:prSet presAssocID="{88E1914F-4B55-49EA-A2F1-8E93BD029E7B}" presName="iconRect" presStyleLbl="node1" presStyleIdx="2" presStyleCnt="4"/>
      <dgm:spPr>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Head with Gears"/>
        </a:ext>
      </dgm:extLst>
    </dgm:pt>
    <dgm:pt modelId="{03A8DBCA-88D7-47C2-91AF-E5A175257123}" type="pres">
      <dgm:prSet presAssocID="{88E1914F-4B55-49EA-A2F1-8E93BD029E7B}" presName="spaceRect" presStyleCnt="0"/>
      <dgm:spPr/>
    </dgm:pt>
    <dgm:pt modelId="{266846B1-3C35-4174-890C-86AA57EA084B}" type="pres">
      <dgm:prSet presAssocID="{88E1914F-4B55-49EA-A2F1-8E93BD029E7B}" presName="textRect" presStyleLbl="revTx" presStyleIdx="2" presStyleCnt="4" custScaleY="93004">
        <dgm:presLayoutVars>
          <dgm:chMax val="1"/>
          <dgm:chPref val="1"/>
        </dgm:presLayoutVars>
      </dgm:prSet>
      <dgm:spPr/>
    </dgm:pt>
    <dgm:pt modelId="{C84E5D12-5E44-424E-BA5E-BC6E5EE387C6}" type="pres">
      <dgm:prSet presAssocID="{1BCD3B40-4C7A-4E2C-AE4E-3B4FA131A2EF}" presName="sibTrans" presStyleLbl="sibTrans2D1" presStyleIdx="0" presStyleCnt="0"/>
      <dgm:spPr/>
    </dgm:pt>
    <dgm:pt modelId="{AF879106-807A-4693-B1DB-3AD8D283280F}" type="pres">
      <dgm:prSet presAssocID="{726B9E19-6084-414C-9D90-883B2A60919D}" presName="compNode" presStyleCnt="0"/>
      <dgm:spPr/>
    </dgm:pt>
    <dgm:pt modelId="{5D2585B0-7EF8-42A2-B89E-627DF792D4F6}" type="pres">
      <dgm:prSet presAssocID="{726B9E19-6084-414C-9D90-883B2A60919D}" presName="iconBgRect" presStyleLbl="bgShp" presStyleIdx="3" presStyleCnt="4"/>
      <dgm:spPr>
        <a:solidFill>
          <a:schemeClr val="bg1"/>
        </a:solidFill>
      </dgm:spPr>
    </dgm:pt>
    <dgm:pt modelId="{83D5E377-CC4D-43E7-B8A2-D5AC7D9F00E0}" type="pres">
      <dgm:prSet presAssocID="{726B9E19-6084-414C-9D90-883B2A60919D}" presName="iconRect" presStyleLbl="node1" presStyleIdx="3" presStyleCnt="4"/>
      <dgm:spPr>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65870F18-052C-4A79-AE05-F24EEBA16D7D}" type="pres">
      <dgm:prSet presAssocID="{726B9E19-6084-414C-9D90-883B2A60919D}" presName="spaceRect" presStyleCnt="0"/>
      <dgm:spPr/>
    </dgm:pt>
    <dgm:pt modelId="{E42DD46A-DF60-4C38-9DD3-EA98151E6165}" type="pres">
      <dgm:prSet presAssocID="{726B9E19-6084-414C-9D90-883B2A60919D}" presName="textRect" presStyleLbl="revTx" presStyleIdx="3" presStyleCnt="4">
        <dgm:presLayoutVars>
          <dgm:chMax val="1"/>
          <dgm:chPref val="1"/>
        </dgm:presLayoutVars>
      </dgm:prSet>
      <dgm:spPr/>
    </dgm:pt>
  </dgm:ptLst>
  <dgm:cxnLst>
    <dgm:cxn modelId="{B9F99708-3D30-44E9-A58C-5C7DB66B9A58}" type="presOf" srcId="{383E6BFA-4799-49F6-A7AE-A7FF11D4F2AB}" destId="{2901881D-50E8-4A8B-917A-31175A8AF30B}" srcOrd="0" destOrd="0" presId="urn:microsoft.com/office/officeart/2018/2/layout/IconCircleList"/>
    <dgm:cxn modelId="{550AFC1C-8EF1-4697-B0F1-31865C0400DA}" type="presOf" srcId="{726B9E19-6084-414C-9D90-883B2A60919D}" destId="{E42DD46A-DF60-4C38-9DD3-EA98151E6165}" srcOrd="0" destOrd="0" presId="urn:microsoft.com/office/officeart/2018/2/layout/IconCircleList"/>
    <dgm:cxn modelId="{06BB6E1F-A5AA-4DCF-8D5E-81990A6EDF58}" srcId="{383E6BFA-4799-49F6-A7AE-A7FF11D4F2AB}" destId="{726B9E19-6084-414C-9D90-883B2A60919D}" srcOrd="3" destOrd="0" parTransId="{94D17C7A-C75E-4B7D-93DF-0E7E0CB89282}" sibTransId="{93998CC1-3D97-415B-B997-6B9612BCD592}"/>
    <dgm:cxn modelId="{D1E7F333-6B70-4BE5-BC49-DA97AA79F798}" srcId="{383E6BFA-4799-49F6-A7AE-A7FF11D4F2AB}" destId="{5947447F-6C64-45E6-B789-38B1F1B7E5BF}" srcOrd="0" destOrd="0" parTransId="{AF271ED0-2B03-4233-A409-160EF781CDE6}" sibTransId="{15143487-F330-478B-98EF-7D4F595C69AB}"/>
    <dgm:cxn modelId="{1E10523F-3094-4BB8-AE12-F2EF2F8E096B}" type="presOf" srcId="{88E1914F-4B55-49EA-A2F1-8E93BD029E7B}" destId="{266846B1-3C35-4174-890C-86AA57EA084B}" srcOrd="0" destOrd="0" presId="urn:microsoft.com/office/officeart/2018/2/layout/IconCircleList"/>
    <dgm:cxn modelId="{18019E49-58D1-4240-9FAC-320321A827CC}" type="presOf" srcId="{1BCD3B40-4C7A-4E2C-AE4E-3B4FA131A2EF}" destId="{C84E5D12-5E44-424E-BA5E-BC6E5EE387C6}" srcOrd="0" destOrd="0" presId="urn:microsoft.com/office/officeart/2018/2/layout/IconCircleList"/>
    <dgm:cxn modelId="{AEBCA44D-02B2-456B-889B-9EDC8374C07C}" type="presOf" srcId="{C5E2DD68-AEFA-44C7-A5DE-D34CBF683C8A}" destId="{FB7AEE7D-8D50-4551-800C-C090981B614F}" srcOrd="0" destOrd="0" presId="urn:microsoft.com/office/officeart/2018/2/layout/IconCircleList"/>
    <dgm:cxn modelId="{9E85E569-BE70-4ED1-A875-637A6A478FA6}" type="presOf" srcId="{15143487-F330-478B-98EF-7D4F595C69AB}" destId="{4D83246F-5FFE-4D3F-9131-552C1F334890}" srcOrd="0" destOrd="0" presId="urn:microsoft.com/office/officeart/2018/2/layout/IconCircleList"/>
    <dgm:cxn modelId="{30E2246A-DBF4-4B91-9A0C-BA4AD1B30B8A}" type="presOf" srcId="{D62AB819-E6AF-4F6D-9BED-DE11DFCAA314}" destId="{0B0DCA0F-34DA-4E8A-AFE7-E0F5648965BA}" srcOrd="0" destOrd="0" presId="urn:microsoft.com/office/officeart/2018/2/layout/IconCircleList"/>
    <dgm:cxn modelId="{E7EA5685-0F92-4358-ABCF-EB13453E80CA}" srcId="{383E6BFA-4799-49F6-A7AE-A7FF11D4F2AB}" destId="{D62AB819-E6AF-4F6D-9BED-DE11DFCAA314}" srcOrd="1" destOrd="0" parTransId="{3562FB20-6D0A-4166-8F1E-97B7353781FA}" sibTransId="{C5E2DD68-AEFA-44C7-A5DE-D34CBF683C8A}"/>
    <dgm:cxn modelId="{7EAB729A-B868-4C1A-8172-04221A0FE376}" srcId="{383E6BFA-4799-49F6-A7AE-A7FF11D4F2AB}" destId="{88E1914F-4B55-49EA-A2F1-8E93BD029E7B}" srcOrd="2" destOrd="0" parTransId="{84A6411D-C1A4-49AF-9F31-DEB6782B1DAE}" sibTransId="{1BCD3B40-4C7A-4E2C-AE4E-3B4FA131A2EF}"/>
    <dgm:cxn modelId="{B73F5AB7-7D2B-46B6-AFDD-2D22539BE334}" type="presOf" srcId="{5947447F-6C64-45E6-B789-38B1F1B7E5BF}" destId="{3803C78E-3D73-4896-9142-F656D55A1476}" srcOrd="0" destOrd="0" presId="urn:microsoft.com/office/officeart/2018/2/layout/IconCircleList"/>
    <dgm:cxn modelId="{25156305-44C4-4F5C-8E72-626F195AF4AF}" type="presParOf" srcId="{2901881D-50E8-4A8B-917A-31175A8AF30B}" destId="{199E6A02-C972-46FD-BAA2-346B0D64FCEB}" srcOrd="0" destOrd="0" presId="urn:microsoft.com/office/officeart/2018/2/layout/IconCircleList"/>
    <dgm:cxn modelId="{ADE7FB86-F57E-40C5-9CDB-DF5F0C7D704E}" type="presParOf" srcId="{199E6A02-C972-46FD-BAA2-346B0D64FCEB}" destId="{9B04B680-3D5C-4C86-9F32-F5A59EAB8B3C}" srcOrd="0" destOrd="0" presId="urn:microsoft.com/office/officeart/2018/2/layout/IconCircleList"/>
    <dgm:cxn modelId="{6D2F5980-4799-48E4-93F3-6DC314BB6290}" type="presParOf" srcId="{9B04B680-3D5C-4C86-9F32-F5A59EAB8B3C}" destId="{C2535635-6CE5-494D-8BE1-4DF8694210F3}" srcOrd="0" destOrd="0" presId="urn:microsoft.com/office/officeart/2018/2/layout/IconCircleList"/>
    <dgm:cxn modelId="{EEB11C1B-7F99-4391-8590-D4E275598A20}" type="presParOf" srcId="{9B04B680-3D5C-4C86-9F32-F5A59EAB8B3C}" destId="{479383C6-86B3-4773-8519-67A88236FDBF}" srcOrd="1" destOrd="0" presId="urn:microsoft.com/office/officeart/2018/2/layout/IconCircleList"/>
    <dgm:cxn modelId="{EF57ADB7-B2B6-4508-9A82-D39A10A5A497}" type="presParOf" srcId="{9B04B680-3D5C-4C86-9F32-F5A59EAB8B3C}" destId="{3A2F3FF8-4955-4979-AF45-6D360B0A2180}" srcOrd="2" destOrd="0" presId="urn:microsoft.com/office/officeart/2018/2/layout/IconCircleList"/>
    <dgm:cxn modelId="{12FA3F4D-6C0B-4FE1-BA5A-54103956354D}" type="presParOf" srcId="{9B04B680-3D5C-4C86-9F32-F5A59EAB8B3C}" destId="{3803C78E-3D73-4896-9142-F656D55A1476}" srcOrd="3" destOrd="0" presId="urn:microsoft.com/office/officeart/2018/2/layout/IconCircleList"/>
    <dgm:cxn modelId="{9AEF2A4B-5B9E-4B3D-A343-6C1E2087534B}" type="presParOf" srcId="{199E6A02-C972-46FD-BAA2-346B0D64FCEB}" destId="{4D83246F-5FFE-4D3F-9131-552C1F334890}" srcOrd="1" destOrd="0" presId="urn:microsoft.com/office/officeart/2018/2/layout/IconCircleList"/>
    <dgm:cxn modelId="{3AE42F32-2DC9-40F1-BFDE-12186B7E8F55}" type="presParOf" srcId="{199E6A02-C972-46FD-BAA2-346B0D64FCEB}" destId="{B5A2D469-4104-4C5A-8A52-E78F6D4EC42A}" srcOrd="2" destOrd="0" presId="urn:microsoft.com/office/officeart/2018/2/layout/IconCircleList"/>
    <dgm:cxn modelId="{60B7134F-45D0-472D-9EA1-57F814933429}" type="presParOf" srcId="{B5A2D469-4104-4C5A-8A52-E78F6D4EC42A}" destId="{C8FB98CB-0372-404F-A458-7F6DD9E726AF}" srcOrd="0" destOrd="0" presId="urn:microsoft.com/office/officeart/2018/2/layout/IconCircleList"/>
    <dgm:cxn modelId="{B810642D-CE00-462F-A095-20A239BCEC23}" type="presParOf" srcId="{B5A2D469-4104-4C5A-8A52-E78F6D4EC42A}" destId="{C4494FFA-FDF8-4E98-A84F-9FDF6DCE36FF}" srcOrd="1" destOrd="0" presId="urn:microsoft.com/office/officeart/2018/2/layout/IconCircleList"/>
    <dgm:cxn modelId="{CC64CBDE-E3F7-403B-999F-F82562B1A690}" type="presParOf" srcId="{B5A2D469-4104-4C5A-8A52-E78F6D4EC42A}" destId="{52284735-03E2-4938-B4AC-31064C839170}" srcOrd="2" destOrd="0" presId="urn:microsoft.com/office/officeart/2018/2/layout/IconCircleList"/>
    <dgm:cxn modelId="{6318739F-E45B-4C26-A53B-4F2FABF0876F}" type="presParOf" srcId="{B5A2D469-4104-4C5A-8A52-E78F6D4EC42A}" destId="{0B0DCA0F-34DA-4E8A-AFE7-E0F5648965BA}" srcOrd="3" destOrd="0" presId="urn:microsoft.com/office/officeart/2018/2/layout/IconCircleList"/>
    <dgm:cxn modelId="{5FA81908-15CF-4516-881C-0B3763D3CFA4}" type="presParOf" srcId="{199E6A02-C972-46FD-BAA2-346B0D64FCEB}" destId="{FB7AEE7D-8D50-4551-800C-C090981B614F}" srcOrd="3" destOrd="0" presId="urn:microsoft.com/office/officeart/2018/2/layout/IconCircleList"/>
    <dgm:cxn modelId="{1E9E249D-08D0-4BDF-85AA-2DEE516BD869}" type="presParOf" srcId="{199E6A02-C972-46FD-BAA2-346B0D64FCEB}" destId="{AD089193-A352-494F-8CC5-AA3C95D50F80}" srcOrd="4" destOrd="0" presId="urn:microsoft.com/office/officeart/2018/2/layout/IconCircleList"/>
    <dgm:cxn modelId="{94527456-7471-4B1A-94E6-E52FE69B1969}" type="presParOf" srcId="{AD089193-A352-494F-8CC5-AA3C95D50F80}" destId="{749664FA-C1B5-4B76-A241-FCFDE964BB8F}" srcOrd="0" destOrd="0" presId="urn:microsoft.com/office/officeart/2018/2/layout/IconCircleList"/>
    <dgm:cxn modelId="{1882DE93-1F12-4862-82AB-AD41F71B6739}" type="presParOf" srcId="{AD089193-A352-494F-8CC5-AA3C95D50F80}" destId="{4DE5609D-E6D0-40A7-BF9B-D6AAA8796181}" srcOrd="1" destOrd="0" presId="urn:microsoft.com/office/officeart/2018/2/layout/IconCircleList"/>
    <dgm:cxn modelId="{57A628EC-41E3-496F-9CC7-EDD7BE873B56}" type="presParOf" srcId="{AD089193-A352-494F-8CC5-AA3C95D50F80}" destId="{03A8DBCA-88D7-47C2-91AF-E5A175257123}" srcOrd="2" destOrd="0" presId="urn:microsoft.com/office/officeart/2018/2/layout/IconCircleList"/>
    <dgm:cxn modelId="{BA81BE33-7BDA-4FAB-9539-B7A969931E1D}" type="presParOf" srcId="{AD089193-A352-494F-8CC5-AA3C95D50F80}" destId="{266846B1-3C35-4174-890C-86AA57EA084B}" srcOrd="3" destOrd="0" presId="urn:microsoft.com/office/officeart/2018/2/layout/IconCircleList"/>
    <dgm:cxn modelId="{3805A418-BDB3-41FE-B969-FCE7F3F31CA7}" type="presParOf" srcId="{199E6A02-C972-46FD-BAA2-346B0D64FCEB}" destId="{C84E5D12-5E44-424E-BA5E-BC6E5EE387C6}" srcOrd="5" destOrd="0" presId="urn:microsoft.com/office/officeart/2018/2/layout/IconCircleList"/>
    <dgm:cxn modelId="{74C081CC-141C-4B1D-8940-8A7318F4AC43}" type="presParOf" srcId="{199E6A02-C972-46FD-BAA2-346B0D64FCEB}" destId="{AF879106-807A-4693-B1DB-3AD8D283280F}" srcOrd="6" destOrd="0" presId="urn:microsoft.com/office/officeart/2018/2/layout/IconCircleList"/>
    <dgm:cxn modelId="{9E8F3E89-37CA-428E-A440-460A99D7C5A4}" type="presParOf" srcId="{AF879106-807A-4693-B1DB-3AD8D283280F}" destId="{5D2585B0-7EF8-42A2-B89E-627DF792D4F6}" srcOrd="0" destOrd="0" presId="urn:microsoft.com/office/officeart/2018/2/layout/IconCircleList"/>
    <dgm:cxn modelId="{DB960598-7A80-46CE-A7F2-803CEAC080CC}" type="presParOf" srcId="{AF879106-807A-4693-B1DB-3AD8D283280F}" destId="{83D5E377-CC4D-43E7-B8A2-D5AC7D9F00E0}" srcOrd="1" destOrd="0" presId="urn:microsoft.com/office/officeart/2018/2/layout/IconCircleList"/>
    <dgm:cxn modelId="{F4D5C55E-5DB8-4284-B9AA-BC0F5C375F76}" type="presParOf" srcId="{AF879106-807A-4693-B1DB-3AD8D283280F}" destId="{65870F18-052C-4A79-AE05-F24EEBA16D7D}" srcOrd="2" destOrd="0" presId="urn:microsoft.com/office/officeart/2018/2/layout/IconCircleList"/>
    <dgm:cxn modelId="{B1E8B07B-69C1-41B5-BDDC-079E41329613}" type="presParOf" srcId="{AF879106-807A-4693-B1DB-3AD8D283280F}" destId="{E42DD46A-DF60-4C38-9DD3-EA98151E616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698270-E673-4011-93FD-34F419653E89}" type="doc">
      <dgm:prSet loTypeId="urn:microsoft.com/office/officeart/2005/8/layout/hProcess9" loCatId="process" qsTypeId="urn:microsoft.com/office/officeart/2005/8/quickstyle/simple1" qsCatId="simple" csTypeId="urn:microsoft.com/office/officeart/2005/8/colors/accent0_3" csCatId="mainScheme" phldr="1"/>
      <dgm:spPr/>
    </dgm:pt>
    <dgm:pt modelId="{2891F68F-BD92-497E-A841-38967D5ACB58}">
      <dgm:prSet phldrT="[Text]"/>
      <dgm:spPr/>
      <dgm:t>
        <a:bodyPr/>
        <a:lstStyle/>
        <a:p>
          <a:r>
            <a:rPr lang="en-US"/>
            <a:t>Orientation Leader</a:t>
          </a:r>
        </a:p>
        <a:p>
          <a:r>
            <a:rPr lang="en-US"/>
            <a:t>(ELO)</a:t>
          </a:r>
        </a:p>
      </dgm:t>
    </dgm:pt>
    <dgm:pt modelId="{4AAE7ACF-7793-4CD7-B8C4-73149E052DAD}" type="parTrans" cxnId="{8E121467-4637-4D78-8F0D-24AD9B31F6CE}">
      <dgm:prSet/>
      <dgm:spPr/>
      <dgm:t>
        <a:bodyPr/>
        <a:lstStyle/>
        <a:p>
          <a:endParaRPr lang="en-US"/>
        </a:p>
      </dgm:t>
    </dgm:pt>
    <dgm:pt modelId="{3C32DBA8-804B-448D-A9A9-D3041DFE2E15}" type="sibTrans" cxnId="{8E121467-4637-4D78-8F0D-24AD9B31F6CE}">
      <dgm:prSet/>
      <dgm:spPr/>
      <dgm:t>
        <a:bodyPr/>
        <a:lstStyle/>
        <a:p>
          <a:endParaRPr lang="en-US"/>
        </a:p>
      </dgm:t>
    </dgm:pt>
    <dgm:pt modelId="{E1941076-57B8-442A-9517-A8E5AC61FABA}">
      <dgm:prSet phldrT="[Text]"/>
      <dgm:spPr/>
      <dgm:t>
        <a:bodyPr/>
        <a:lstStyle/>
        <a:p>
          <a:r>
            <a:rPr lang="en-US"/>
            <a:t>SPTE 295</a:t>
          </a:r>
        </a:p>
        <a:p>
          <a:r>
            <a:rPr lang="en-US"/>
            <a:t>(ELO)</a:t>
          </a:r>
        </a:p>
      </dgm:t>
    </dgm:pt>
    <dgm:pt modelId="{C8D57B6A-5857-46F2-B135-A9F42183D053}" type="parTrans" cxnId="{2B1CEC8C-4D80-42DD-A85D-8DAEDFC58DA2}">
      <dgm:prSet/>
      <dgm:spPr/>
      <dgm:t>
        <a:bodyPr/>
        <a:lstStyle/>
        <a:p>
          <a:endParaRPr lang="en-US"/>
        </a:p>
      </dgm:t>
    </dgm:pt>
    <dgm:pt modelId="{B2205652-EEBF-4211-9891-A144ED3A907B}" type="sibTrans" cxnId="{2B1CEC8C-4D80-42DD-A85D-8DAEDFC58DA2}">
      <dgm:prSet/>
      <dgm:spPr/>
      <dgm:t>
        <a:bodyPr/>
        <a:lstStyle/>
        <a:p>
          <a:endParaRPr lang="en-US"/>
        </a:p>
      </dgm:t>
    </dgm:pt>
    <dgm:pt modelId="{0BFF9362-5EEE-4C38-AE29-3362DADA0A09}">
      <dgm:prSet phldrT="[Text]"/>
      <dgm:spPr/>
      <dgm:t>
        <a:bodyPr/>
        <a:lstStyle/>
        <a:p>
          <a:r>
            <a:rPr lang="en-US"/>
            <a:t>Undergraduate Research</a:t>
          </a:r>
        </a:p>
        <a:p>
          <a:r>
            <a:rPr lang="en-US"/>
            <a:t>(ELO)</a:t>
          </a:r>
        </a:p>
      </dgm:t>
    </dgm:pt>
    <dgm:pt modelId="{3E1F8922-9F21-4901-A0DE-CA04785FB8EE}" type="parTrans" cxnId="{77BC762F-785C-4E07-83C7-AEF005131961}">
      <dgm:prSet/>
      <dgm:spPr/>
      <dgm:t>
        <a:bodyPr/>
        <a:lstStyle/>
        <a:p>
          <a:endParaRPr lang="en-US"/>
        </a:p>
      </dgm:t>
    </dgm:pt>
    <dgm:pt modelId="{5D67BABA-712C-4D28-8787-C0B957D659D3}" type="sibTrans" cxnId="{77BC762F-785C-4E07-83C7-AEF005131961}">
      <dgm:prSet/>
      <dgm:spPr/>
      <dgm:t>
        <a:bodyPr/>
        <a:lstStyle/>
        <a:p>
          <a:endParaRPr lang="en-US"/>
        </a:p>
      </dgm:t>
    </dgm:pt>
    <dgm:pt modelId="{7D6538FB-B814-4C92-95A3-F18CC97F0A47}" type="pres">
      <dgm:prSet presAssocID="{C4698270-E673-4011-93FD-34F419653E89}" presName="CompostProcess" presStyleCnt="0">
        <dgm:presLayoutVars>
          <dgm:dir/>
          <dgm:resizeHandles val="exact"/>
        </dgm:presLayoutVars>
      </dgm:prSet>
      <dgm:spPr/>
    </dgm:pt>
    <dgm:pt modelId="{25545751-C6F7-4341-A7FB-596AED200A03}" type="pres">
      <dgm:prSet presAssocID="{C4698270-E673-4011-93FD-34F419653E89}" presName="arrow" presStyleLbl="bgShp" presStyleIdx="0" presStyleCnt="1"/>
      <dgm:spPr/>
    </dgm:pt>
    <dgm:pt modelId="{73AA1AC5-2283-4C7F-B892-83C753655AA2}" type="pres">
      <dgm:prSet presAssocID="{C4698270-E673-4011-93FD-34F419653E89}" presName="linearProcess" presStyleCnt="0"/>
      <dgm:spPr/>
    </dgm:pt>
    <dgm:pt modelId="{8AD0E101-141D-4EA7-BF7D-15EE70B450C6}" type="pres">
      <dgm:prSet presAssocID="{2891F68F-BD92-497E-A841-38967D5ACB58}" presName="textNode" presStyleLbl="node1" presStyleIdx="0" presStyleCnt="3">
        <dgm:presLayoutVars>
          <dgm:bulletEnabled val="1"/>
        </dgm:presLayoutVars>
      </dgm:prSet>
      <dgm:spPr>
        <a:solidFill>
          <a:srgbClr val="73000A"/>
        </a:solidFill>
      </dgm:spPr>
    </dgm:pt>
    <dgm:pt modelId="{604C6A5B-80BB-4006-9651-130DD45984CB}" type="pres">
      <dgm:prSet presAssocID="{3C32DBA8-804B-448D-A9A9-D3041DFE2E15}" presName="sibTrans" presStyleCnt="0"/>
      <dgm:spPr/>
    </dgm:pt>
    <dgm:pt modelId="{C98EBDF0-51E0-4DAD-99CB-0E177D0476C7}" type="pres">
      <dgm:prSet presAssocID="{E1941076-57B8-442A-9517-A8E5AC61FABA}" presName="textNode" presStyleLbl="node1" presStyleIdx="1" presStyleCnt="3">
        <dgm:presLayoutVars>
          <dgm:bulletEnabled val="1"/>
        </dgm:presLayoutVars>
      </dgm:prSet>
      <dgm:spPr>
        <a:solidFill>
          <a:srgbClr val="73000A"/>
        </a:solidFill>
      </dgm:spPr>
    </dgm:pt>
    <dgm:pt modelId="{8EA7D24F-F949-4087-9710-0D5E8D4BD049}" type="pres">
      <dgm:prSet presAssocID="{B2205652-EEBF-4211-9891-A144ED3A907B}" presName="sibTrans" presStyleCnt="0"/>
      <dgm:spPr/>
    </dgm:pt>
    <dgm:pt modelId="{A9607203-E625-445E-84A2-9864190A2729}" type="pres">
      <dgm:prSet presAssocID="{0BFF9362-5EEE-4C38-AE29-3362DADA0A09}" presName="textNode" presStyleLbl="node1" presStyleIdx="2" presStyleCnt="3">
        <dgm:presLayoutVars>
          <dgm:bulletEnabled val="1"/>
        </dgm:presLayoutVars>
      </dgm:prSet>
      <dgm:spPr>
        <a:solidFill>
          <a:srgbClr val="73000A"/>
        </a:solidFill>
      </dgm:spPr>
    </dgm:pt>
  </dgm:ptLst>
  <dgm:cxnLst>
    <dgm:cxn modelId="{46FAB82B-C82A-44C9-B500-B1BE433F2389}" type="presOf" srcId="{C4698270-E673-4011-93FD-34F419653E89}" destId="{7D6538FB-B814-4C92-95A3-F18CC97F0A47}" srcOrd="0" destOrd="0" presId="urn:microsoft.com/office/officeart/2005/8/layout/hProcess9"/>
    <dgm:cxn modelId="{77BC762F-785C-4E07-83C7-AEF005131961}" srcId="{C4698270-E673-4011-93FD-34F419653E89}" destId="{0BFF9362-5EEE-4C38-AE29-3362DADA0A09}" srcOrd="2" destOrd="0" parTransId="{3E1F8922-9F21-4901-A0DE-CA04785FB8EE}" sibTransId="{5D67BABA-712C-4D28-8787-C0B957D659D3}"/>
    <dgm:cxn modelId="{8E121467-4637-4D78-8F0D-24AD9B31F6CE}" srcId="{C4698270-E673-4011-93FD-34F419653E89}" destId="{2891F68F-BD92-497E-A841-38967D5ACB58}" srcOrd="0" destOrd="0" parTransId="{4AAE7ACF-7793-4CD7-B8C4-73149E052DAD}" sibTransId="{3C32DBA8-804B-448D-A9A9-D3041DFE2E15}"/>
    <dgm:cxn modelId="{B428E86C-F51C-4582-A418-1D5DE53620CA}" type="presOf" srcId="{E1941076-57B8-442A-9517-A8E5AC61FABA}" destId="{C98EBDF0-51E0-4DAD-99CB-0E177D0476C7}" srcOrd="0" destOrd="0" presId="urn:microsoft.com/office/officeart/2005/8/layout/hProcess9"/>
    <dgm:cxn modelId="{7778B373-6526-4F53-A5C3-5699FC67050A}" type="presOf" srcId="{0BFF9362-5EEE-4C38-AE29-3362DADA0A09}" destId="{A9607203-E625-445E-84A2-9864190A2729}" srcOrd="0" destOrd="0" presId="urn:microsoft.com/office/officeart/2005/8/layout/hProcess9"/>
    <dgm:cxn modelId="{2B1CEC8C-4D80-42DD-A85D-8DAEDFC58DA2}" srcId="{C4698270-E673-4011-93FD-34F419653E89}" destId="{E1941076-57B8-442A-9517-A8E5AC61FABA}" srcOrd="1" destOrd="0" parTransId="{C8D57B6A-5857-46F2-B135-A9F42183D053}" sibTransId="{B2205652-EEBF-4211-9891-A144ED3A907B}"/>
    <dgm:cxn modelId="{B4AB80D6-B48B-482D-A3DF-29057C0688DB}" type="presOf" srcId="{2891F68F-BD92-497E-A841-38967D5ACB58}" destId="{8AD0E101-141D-4EA7-BF7D-15EE70B450C6}" srcOrd="0" destOrd="0" presId="urn:microsoft.com/office/officeart/2005/8/layout/hProcess9"/>
    <dgm:cxn modelId="{5C4E9C36-5FA5-4D9E-B411-2BE065CF3A95}" type="presParOf" srcId="{7D6538FB-B814-4C92-95A3-F18CC97F0A47}" destId="{25545751-C6F7-4341-A7FB-596AED200A03}" srcOrd="0" destOrd="0" presId="urn:microsoft.com/office/officeart/2005/8/layout/hProcess9"/>
    <dgm:cxn modelId="{13F205BC-673F-4F1E-AAAE-29A17FCF4495}" type="presParOf" srcId="{7D6538FB-B814-4C92-95A3-F18CC97F0A47}" destId="{73AA1AC5-2283-4C7F-B892-83C753655AA2}" srcOrd="1" destOrd="0" presId="urn:microsoft.com/office/officeart/2005/8/layout/hProcess9"/>
    <dgm:cxn modelId="{DFD44083-BDA2-4D4D-A46E-5EBAEB12908C}" type="presParOf" srcId="{73AA1AC5-2283-4C7F-B892-83C753655AA2}" destId="{8AD0E101-141D-4EA7-BF7D-15EE70B450C6}" srcOrd="0" destOrd="0" presId="urn:microsoft.com/office/officeart/2005/8/layout/hProcess9"/>
    <dgm:cxn modelId="{B0ABDD81-8EA7-4AC1-A88D-507A98E5479F}" type="presParOf" srcId="{73AA1AC5-2283-4C7F-B892-83C753655AA2}" destId="{604C6A5B-80BB-4006-9651-130DD45984CB}" srcOrd="1" destOrd="0" presId="urn:microsoft.com/office/officeart/2005/8/layout/hProcess9"/>
    <dgm:cxn modelId="{8C630E67-BBCB-4F43-B283-01EA77274A4E}" type="presParOf" srcId="{73AA1AC5-2283-4C7F-B892-83C753655AA2}" destId="{C98EBDF0-51E0-4DAD-99CB-0E177D0476C7}" srcOrd="2" destOrd="0" presId="urn:microsoft.com/office/officeart/2005/8/layout/hProcess9"/>
    <dgm:cxn modelId="{5F0F01D6-BF6A-4F74-8673-C597FB5A3518}" type="presParOf" srcId="{73AA1AC5-2283-4C7F-B892-83C753655AA2}" destId="{8EA7D24F-F949-4087-9710-0D5E8D4BD049}" srcOrd="3" destOrd="0" presId="urn:microsoft.com/office/officeart/2005/8/layout/hProcess9"/>
    <dgm:cxn modelId="{CC71ADF8-509D-4417-8597-EBFFBC6A34EB}" type="presParOf" srcId="{73AA1AC5-2283-4C7F-B892-83C753655AA2}" destId="{A9607203-E625-445E-84A2-9864190A272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35635-6CE5-494D-8BE1-4DF8694210F3}">
      <dsp:nvSpPr>
        <dsp:cNvPr id="0" name=""/>
        <dsp:cNvSpPr/>
      </dsp:nvSpPr>
      <dsp:spPr>
        <a:xfrm>
          <a:off x="212335" y="469890"/>
          <a:ext cx="1335915" cy="1335915"/>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479383C6-86B3-4773-8519-67A88236FDBF}">
      <dsp:nvSpPr>
        <dsp:cNvPr id="0" name=""/>
        <dsp:cNvSpPr/>
      </dsp:nvSpPr>
      <dsp:spPr>
        <a:xfrm>
          <a:off x="492877" y="750432"/>
          <a:ext cx="774830" cy="774830"/>
        </a:xfrm>
        <a:prstGeom prst="rect">
          <a:avLst/>
        </a:prstGeom>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03C78E-3D73-4896-9142-F656D55A1476}">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a:latin typeface="Arial"/>
              <a:cs typeface="Arial"/>
            </a:rPr>
            <a:t>Significant time and effort</a:t>
          </a:r>
          <a:br>
            <a:rPr lang="en-US" sz="1400" b="1" kern="1200">
              <a:latin typeface="Arial"/>
              <a:cs typeface="Arial"/>
            </a:rPr>
          </a:br>
          <a:r>
            <a:rPr lang="en-US" sz="1600" kern="1200">
              <a:latin typeface="Arial"/>
              <a:cs typeface="Arial"/>
            </a:rPr>
            <a:t>A minimum of 45 hours of engagement in which students are applying learning in a real world context. Hours can include time spent in preparation for and reflection on the experience. </a:t>
          </a:r>
        </a:p>
      </dsp:txBody>
      <dsp:txXfrm>
        <a:off x="1834517" y="469890"/>
        <a:ext cx="3148942" cy="1335915"/>
      </dsp:txXfrm>
    </dsp:sp>
    <dsp:sp modelId="{C8FB98CB-0372-404F-A458-7F6DD9E726AF}">
      <dsp:nvSpPr>
        <dsp:cNvPr id="0" name=""/>
        <dsp:cNvSpPr/>
      </dsp:nvSpPr>
      <dsp:spPr>
        <a:xfrm>
          <a:off x="5532139" y="469890"/>
          <a:ext cx="1335915" cy="1335915"/>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C4494FFA-FDF8-4E98-A84F-9FDF6DCE36FF}">
      <dsp:nvSpPr>
        <dsp:cNvPr id="0" name=""/>
        <dsp:cNvSpPr/>
      </dsp:nvSpPr>
      <dsp:spPr>
        <a:xfrm>
          <a:off x="5812681" y="750432"/>
          <a:ext cx="774830" cy="774830"/>
        </a:xfrm>
        <a:prstGeom prst="rect">
          <a:avLst/>
        </a:prstGeom>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0DCA0F-34DA-4E8A-AFE7-E0F5648965BA}">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rtl="0">
            <a:lnSpc>
              <a:spcPct val="100000"/>
            </a:lnSpc>
            <a:spcBef>
              <a:spcPct val="0"/>
            </a:spcBef>
            <a:spcAft>
              <a:spcPct val="35000"/>
            </a:spcAft>
            <a:buNone/>
          </a:pPr>
          <a:r>
            <a:rPr lang="en-US" sz="1500" b="1" kern="1200">
              <a:latin typeface="Arial"/>
              <a:cs typeface="Arial"/>
            </a:rPr>
            <a:t>Clear expectations</a:t>
          </a:r>
          <a:br>
            <a:rPr lang="en-US" sz="1400" b="1" kern="1200">
              <a:latin typeface="Arial"/>
              <a:cs typeface="Arial"/>
            </a:rPr>
          </a:br>
          <a:r>
            <a:rPr lang="en-US" sz="1600" kern="1200">
              <a:latin typeface="Arial"/>
              <a:cs typeface="Arial"/>
            </a:rPr>
            <a:t>Expectations for participation are shared with students in written form (e.g., syllabus, guide, or handbook) and/or through individual or group meeting sessions.</a:t>
          </a:r>
        </a:p>
      </dsp:txBody>
      <dsp:txXfrm>
        <a:off x="7154322" y="469890"/>
        <a:ext cx="3148942" cy="1335915"/>
      </dsp:txXfrm>
    </dsp:sp>
    <dsp:sp modelId="{749664FA-C1B5-4B76-A241-FCFDE964BB8F}">
      <dsp:nvSpPr>
        <dsp:cNvPr id="0" name=""/>
        <dsp:cNvSpPr/>
      </dsp:nvSpPr>
      <dsp:spPr>
        <a:xfrm>
          <a:off x="212335" y="2545532"/>
          <a:ext cx="1335915" cy="1335915"/>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4DE5609D-E6D0-40A7-BF9B-D6AAA8796181}">
      <dsp:nvSpPr>
        <dsp:cNvPr id="0" name=""/>
        <dsp:cNvSpPr/>
      </dsp:nvSpPr>
      <dsp:spPr>
        <a:xfrm>
          <a:off x="492877" y="2826074"/>
          <a:ext cx="774830" cy="774830"/>
        </a:xfrm>
        <a:prstGeom prst="rect">
          <a:avLst/>
        </a:prstGeom>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6846B1-3C35-4174-890C-86AA57EA084B}">
      <dsp:nvSpPr>
        <dsp:cNvPr id="0" name=""/>
        <dsp:cNvSpPr/>
      </dsp:nvSpPr>
      <dsp:spPr>
        <a:xfrm>
          <a:off x="1834517" y="2592263"/>
          <a:ext cx="3148942" cy="1242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a:latin typeface="Arial"/>
              <a:cs typeface="Arial"/>
            </a:rPr>
            <a:t>Required reflection</a:t>
          </a:r>
          <a:br>
            <a:rPr lang="en-US" sz="1400" b="1" kern="1200">
              <a:latin typeface="Arial"/>
              <a:cs typeface="Arial"/>
            </a:rPr>
          </a:br>
          <a:r>
            <a:rPr lang="en-US" sz="1600" kern="1200">
              <a:latin typeface="Arial"/>
              <a:cs typeface="Arial"/>
            </a:rPr>
            <a:t>Students reflect on learning and its application through assignments (e.g., projects, papers, presentations), journals, blogs, group sessions, or one-on-one meetings.</a:t>
          </a:r>
        </a:p>
      </dsp:txBody>
      <dsp:txXfrm>
        <a:off x="1834517" y="2592263"/>
        <a:ext cx="3148942" cy="1242454"/>
      </dsp:txXfrm>
    </dsp:sp>
    <dsp:sp modelId="{5D2585B0-7EF8-42A2-B89E-627DF792D4F6}">
      <dsp:nvSpPr>
        <dsp:cNvPr id="0" name=""/>
        <dsp:cNvSpPr/>
      </dsp:nvSpPr>
      <dsp:spPr>
        <a:xfrm>
          <a:off x="5532139" y="2545532"/>
          <a:ext cx="1335915" cy="1335915"/>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83D5E377-CC4D-43E7-B8A2-D5AC7D9F00E0}">
      <dsp:nvSpPr>
        <dsp:cNvPr id="0" name=""/>
        <dsp:cNvSpPr/>
      </dsp:nvSpPr>
      <dsp:spPr>
        <a:xfrm>
          <a:off x="5812681" y="2826074"/>
          <a:ext cx="774830" cy="774830"/>
        </a:xfrm>
        <a:prstGeom prst="rect">
          <a:avLst/>
        </a:prstGeom>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2DD46A-DF60-4C38-9DD3-EA98151E6165}">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a:latin typeface="Arial"/>
              <a:cs typeface="Arial"/>
            </a:rPr>
            <a:t>Feedback</a:t>
          </a:r>
          <a:br>
            <a:rPr lang="en-US" sz="1500" b="1" kern="1200">
              <a:latin typeface="Arial"/>
              <a:cs typeface="Arial"/>
            </a:rPr>
          </a:br>
          <a:r>
            <a:rPr lang="en-US" sz="1600" kern="1200">
              <a:latin typeface="Arial"/>
              <a:cs typeface="Arial"/>
            </a:rPr>
            <a:t>Students receive feedback from a faculty, staff, or a graduate assistant (as well as potential peer feedback) on their participation and/or learning. </a:t>
          </a:r>
        </a:p>
      </dsp:txBody>
      <dsp:txXfrm>
        <a:off x="7154322" y="2545532"/>
        <a:ext cx="3148942" cy="133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45751-C6F7-4341-A7FB-596AED200A03}">
      <dsp:nvSpPr>
        <dsp:cNvPr id="0" name=""/>
        <dsp:cNvSpPr/>
      </dsp:nvSpPr>
      <dsp:spPr>
        <a:xfrm>
          <a:off x="470623" y="0"/>
          <a:ext cx="5333733" cy="366077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D0E101-141D-4EA7-BF7D-15EE70B450C6}">
      <dsp:nvSpPr>
        <dsp:cNvPr id="0" name=""/>
        <dsp:cNvSpPr/>
      </dsp:nvSpPr>
      <dsp:spPr>
        <a:xfrm>
          <a:off x="6740" y="1098232"/>
          <a:ext cx="2019759" cy="1464310"/>
        </a:xfrm>
        <a:prstGeom prst="roundRect">
          <a:avLst/>
        </a:prstGeom>
        <a:solidFill>
          <a:srgbClr val="73000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Orientation Leader</a:t>
          </a:r>
        </a:p>
        <a:p>
          <a:pPr marL="0" lvl="0" indent="0" algn="ctr" defTabSz="889000">
            <a:lnSpc>
              <a:spcPct val="90000"/>
            </a:lnSpc>
            <a:spcBef>
              <a:spcPct val="0"/>
            </a:spcBef>
            <a:spcAft>
              <a:spcPct val="35000"/>
            </a:spcAft>
            <a:buNone/>
          </a:pPr>
          <a:r>
            <a:rPr lang="en-US" sz="2000" kern="1200"/>
            <a:t>(ELO)</a:t>
          </a:r>
        </a:p>
      </dsp:txBody>
      <dsp:txXfrm>
        <a:off x="78222" y="1169714"/>
        <a:ext cx="1876795" cy="1321346"/>
      </dsp:txXfrm>
    </dsp:sp>
    <dsp:sp modelId="{C98EBDF0-51E0-4DAD-99CB-0E177D0476C7}">
      <dsp:nvSpPr>
        <dsp:cNvPr id="0" name=""/>
        <dsp:cNvSpPr/>
      </dsp:nvSpPr>
      <dsp:spPr>
        <a:xfrm>
          <a:off x="2127610" y="1098232"/>
          <a:ext cx="2019759" cy="1464310"/>
        </a:xfrm>
        <a:prstGeom prst="roundRect">
          <a:avLst/>
        </a:prstGeom>
        <a:solidFill>
          <a:srgbClr val="73000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SPTE 295</a:t>
          </a:r>
        </a:p>
        <a:p>
          <a:pPr marL="0" lvl="0" indent="0" algn="ctr" defTabSz="889000">
            <a:lnSpc>
              <a:spcPct val="90000"/>
            </a:lnSpc>
            <a:spcBef>
              <a:spcPct val="0"/>
            </a:spcBef>
            <a:spcAft>
              <a:spcPct val="35000"/>
            </a:spcAft>
            <a:buNone/>
          </a:pPr>
          <a:r>
            <a:rPr lang="en-US" sz="2000" kern="1200"/>
            <a:t>(ELO)</a:t>
          </a:r>
        </a:p>
      </dsp:txBody>
      <dsp:txXfrm>
        <a:off x="2199092" y="1169714"/>
        <a:ext cx="1876795" cy="1321346"/>
      </dsp:txXfrm>
    </dsp:sp>
    <dsp:sp modelId="{A9607203-E625-445E-84A2-9864190A2729}">
      <dsp:nvSpPr>
        <dsp:cNvPr id="0" name=""/>
        <dsp:cNvSpPr/>
      </dsp:nvSpPr>
      <dsp:spPr>
        <a:xfrm>
          <a:off x="4248480" y="1098232"/>
          <a:ext cx="2019759" cy="1464310"/>
        </a:xfrm>
        <a:prstGeom prst="roundRect">
          <a:avLst/>
        </a:prstGeom>
        <a:solidFill>
          <a:srgbClr val="73000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Undergraduate Research</a:t>
          </a:r>
        </a:p>
        <a:p>
          <a:pPr marL="0" lvl="0" indent="0" algn="ctr" defTabSz="889000">
            <a:lnSpc>
              <a:spcPct val="90000"/>
            </a:lnSpc>
            <a:spcBef>
              <a:spcPct val="0"/>
            </a:spcBef>
            <a:spcAft>
              <a:spcPct val="35000"/>
            </a:spcAft>
            <a:buNone/>
          </a:pPr>
          <a:r>
            <a:rPr lang="en-US" sz="2000" kern="1200"/>
            <a:t>(ELO)</a:t>
          </a:r>
        </a:p>
      </dsp:txBody>
      <dsp:txXfrm>
        <a:off x="4319962" y="1169714"/>
        <a:ext cx="1876795" cy="132134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4/3/26</a:t>
            </a:fld>
            <a:endParaRPr lang="en-US"/>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4/3/26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Casey</a:t>
            </a:r>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1</a:t>
            </a:fld>
            <a:endParaRPr lang="en-US"/>
          </a:p>
        </p:txBody>
      </p:sp>
    </p:spTree>
    <p:extLst>
      <p:ext uri="{BB962C8B-B14F-4D97-AF65-F5344CB8AC3E}">
        <p14:creationId xmlns:p14="http://schemas.microsoft.com/office/powerpoint/2010/main" val="131429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Lauren</a:t>
            </a:r>
          </a:p>
        </p:txBody>
      </p:sp>
      <p:sp>
        <p:nvSpPr>
          <p:cNvPr id="4" name="Slide Number Placeholder 3"/>
          <p:cNvSpPr>
            <a:spLocks noGrp="1"/>
          </p:cNvSpPr>
          <p:nvPr>
            <p:ph type="sldNum" sz="quarter" idx="5"/>
          </p:nvPr>
        </p:nvSpPr>
        <p:spPr/>
        <p:txBody>
          <a:bodyPr/>
          <a:lstStyle/>
          <a:p>
            <a:fld id="{C37D7554-D10C-4E29-B8E6-BB7111FA614F}" type="slidenum">
              <a:rPr lang="en-US" smtClean="0"/>
              <a:t>10</a:t>
            </a:fld>
            <a:endParaRPr lang="en-US"/>
          </a:p>
        </p:txBody>
      </p:sp>
    </p:spTree>
    <p:extLst>
      <p:ext uri="{BB962C8B-B14F-4D97-AF65-F5344CB8AC3E}">
        <p14:creationId xmlns:p14="http://schemas.microsoft.com/office/powerpoint/2010/main" val="1145934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Lauren</a:t>
            </a:r>
          </a:p>
          <a:p>
            <a:endParaRPr lang="en-US">
              <a:ea typeface="Calibri"/>
              <a:cs typeface="Calibri"/>
            </a:endParaRPr>
          </a:p>
          <a:p>
            <a:r>
              <a:rPr lang="en-US">
                <a:ea typeface="Calibri"/>
                <a:cs typeface="Calibri"/>
              </a:rPr>
              <a:t>End by 10:20</a:t>
            </a:r>
          </a:p>
        </p:txBody>
      </p:sp>
      <p:sp>
        <p:nvSpPr>
          <p:cNvPr id="4" name="Slide Number Placeholder 3"/>
          <p:cNvSpPr>
            <a:spLocks noGrp="1"/>
          </p:cNvSpPr>
          <p:nvPr>
            <p:ph type="sldNum" sz="quarter" idx="5"/>
          </p:nvPr>
        </p:nvSpPr>
        <p:spPr/>
        <p:txBody>
          <a:bodyPr/>
          <a:lstStyle/>
          <a:p>
            <a:fld id="{C37D7554-D10C-4E29-B8E6-BB7111FA614F}" type="slidenum">
              <a:rPr lang="en-US" smtClean="0"/>
              <a:t>11</a:t>
            </a:fld>
            <a:endParaRPr lang="en-US"/>
          </a:p>
        </p:txBody>
      </p:sp>
    </p:spTree>
    <p:extLst>
      <p:ext uri="{BB962C8B-B14F-4D97-AF65-F5344CB8AC3E}">
        <p14:creationId xmlns:p14="http://schemas.microsoft.com/office/powerpoint/2010/main" val="1839958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Casey</a:t>
            </a:r>
          </a:p>
        </p:txBody>
      </p:sp>
      <p:sp>
        <p:nvSpPr>
          <p:cNvPr id="4" name="Slide Number Placeholder 3"/>
          <p:cNvSpPr>
            <a:spLocks noGrp="1"/>
          </p:cNvSpPr>
          <p:nvPr>
            <p:ph type="sldNum" sz="quarter" idx="5"/>
          </p:nvPr>
        </p:nvSpPr>
        <p:spPr/>
        <p:txBody>
          <a:bodyPr/>
          <a:lstStyle/>
          <a:p>
            <a:fld id="{C37D7554-D10C-4E29-B8E6-BB7111FA614F}" type="slidenum">
              <a:rPr lang="en-US" smtClean="0"/>
              <a:t>12</a:t>
            </a:fld>
            <a:endParaRPr lang="en-US"/>
          </a:p>
        </p:txBody>
      </p:sp>
    </p:spTree>
    <p:extLst>
      <p:ext uri="{BB962C8B-B14F-4D97-AF65-F5344CB8AC3E}">
        <p14:creationId xmlns:p14="http://schemas.microsoft.com/office/powerpoint/2010/main" val="1451186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Casey</a:t>
            </a:r>
          </a:p>
          <a:p>
            <a:endParaRPr lang="en-US">
              <a:ea typeface="Calibri"/>
              <a:cs typeface="Calibri"/>
            </a:endParaRPr>
          </a:p>
          <a:p>
            <a:r>
              <a:rPr lang="en-US">
                <a:ea typeface="Calibri"/>
                <a:cs typeface="Calibri"/>
              </a:rPr>
              <a:t>1-2 minutes</a:t>
            </a:r>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13</a:t>
            </a:fld>
            <a:endParaRPr lang="en-US"/>
          </a:p>
        </p:txBody>
      </p:sp>
    </p:spTree>
    <p:extLst>
      <p:ext uri="{BB962C8B-B14F-4D97-AF65-F5344CB8AC3E}">
        <p14:creationId xmlns:p14="http://schemas.microsoft.com/office/powerpoint/2010/main" val="2405346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Casey</a:t>
            </a:r>
          </a:p>
          <a:p>
            <a:endParaRPr lang="en-US">
              <a:ea typeface="Calibri"/>
              <a:cs typeface="Calibri"/>
            </a:endParaRPr>
          </a:p>
          <a:p>
            <a:r>
              <a:rPr lang="en-US">
                <a:ea typeface="Calibri"/>
                <a:cs typeface="Calibri"/>
              </a:rPr>
              <a:t>2-3 minutes</a:t>
            </a:r>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14</a:t>
            </a:fld>
            <a:endParaRPr lang="en-US"/>
          </a:p>
        </p:txBody>
      </p:sp>
    </p:spTree>
    <p:extLst>
      <p:ext uri="{BB962C8B-B14F-4D97-AF65-F5344CB8AC3E}">
        <p14:creationId xmlns:p14="http://schemas.microsoft.com/office/powerpoint/2010/main" val="2088000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Casey</a:t>
            </a:r>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15</a:t>
            </a:fld>
            <a:endParaRPr lang="en-US"/>
          </a:p>
        </p:txBody>
      </p:sp>
    </p:spTree>
    <p:extLst>
      <p:ext uri="{BB962C8B-B14F-4D97-AF65-F5344CB8AC3E}">
        <p14:creationId xmlns:p14="http://schemas.microsoft.com/office/powerpoint/2010/main" val="677138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Expect to hear – vague, generic, shallow/surface level</a:t>
            </a:r>
          </a:p>
        </p:txBody>
      </p:sp>
      <p:sp>
        <p:nvSpPr>
          <p:cNvPr id="4" name="Slide Number Placeholder 3"/>
          <p:cNvSpPr>
            <a:spLocks noGrp="1"/>
          </p:cNvSpPr>
          <p:nvPr>
            <p:ph type="sldNum" sz="quarter" idx="5"/>
          </p:nvPr>
        </p:nvSpPr>
        <p:spPr/>
        <p:txBody>
          <a:bodyPr/>
          <a:lstStyle/>
          <a:p>
            <a:fld id="{C37D7554-D10C-4E29-B8E6-BB7111FA614F}" type="slidenum">
              <a:rPr lang="en-US" smtClean="0"/>
              <a:t>18</a:t>
            </a:fld>
            <a:endParaRPr lang="en-US"/>
          </a:p>
        </p:txBody>
      </p:sp>
    </p:spTree>
    <p:extLst>
      <p:ext uri="{BB962C8B-B14F-4D97-AF65-F5344CB8AC3E}">
        <p14:creationId xmlns:p14="http://schemas.microsoft.com/office/powerpoint/2010/main" val="3924375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Examples – teaching philosophy, annual review letter</a:t>
            </a:r>
          </a:p>
          <a:p>
            <a:endParaRPr lang="en-US">
              <a:ea typeface="Calibri"/>
              <a:cs typeface="Calibri"/>
            </a:endParaRPr>
          </a:p>
          <a:p>
            <a:r>
              <a:rPr lang="en-US">
                <a:ea typeface="Calibri"/>
                <a:cs typeface="Calibri"/>
              </a:rPr>
              <a:t>Transition – bad prompts and struggles can be barriers to reflection, DEAL model can make it easier</a:t>
            </a:r>
          </a:p>
        </p:txBody>
      </p:sp>
      <p:sp>
        <p:nvSpPr>
          <p:cNvPr id="4" name="Slide Number Placeholder 3"/>
          <p:cNvSpPr>
            <a:spLocks noGrp="1"/>
          </p:cNvSpPr>
          <p:nvPr>
            <p:ph type="sldNum" sz="quarter" idx="5"/>
          </p:nvPr>
        </p:nvSpPr>
        <p:spPr/>
        <p:txBody>
          <a:bodyPr/>
          <a:lstStyle/>
          <a:p>
            <a:fld id="{C37D7554-D10C-4E29-B8E6-BB7111FA614F}" type="slidenum">
              <a:rPr lang="en-US" smtClean="0"/>
              <a:t>19</a:t>
            </a:fld>
            <a:endParaRPr lang="en-US"/>
          </a:p>
        </p:txBody>
      </p:sp>
    </p:spTree>
    <p:extLst>
      <p:ext uri="{BB962C8B-B14F-4D97-AF65-F5344CB8AC3E}">
        <p14:creationId xmlns:p14="http://schemas.microsoft.com/office/powerpoint/2010/main" val="284031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Lauren</a:t>
            </a:r>
          </a:p>
        </p:txBody>
      </p:sp>
      <p:sp>
        <p:nvSpPr>
          <p:cNvPr id="4" name="Slide Number Placeholder 3"/>
          <p:cNvSpPr>
            <a:spLocks noGrp="1"/>
          </p:cNvSpPr>
          <p:nvPr>
            <p:ph type="sldNum" sz="quarter" idx="5"/>
          </p:nvPr>
        </p:nvSpPr>
        <p:spPr/>
        <p:txBody>
          <a:bodyPr/>
          <a:lstStyle/>
          <a:p>
            <a:fld id="{C37D7554-D10C-4E29-B8E6-BB7111FA614F}" type="slidenum">
              <a:rPr lang="en-US" smtClean="0"/>
              <a:t>20</a:t>
            </a:fld>
            <a:endParaRPr lang="en-US"/>
          </a:p>
        </p:txBody>
      </p:sp>
    </p:spTree>
    <p:extLst>
      <p:ext uri="{BB962C8B-B14F-4D97-AF65-F5344CB8AC3E}">
        <p14:creationId xmlns:p14="http://schemas.microsoft.com/office/powerpoint/2010/main" val="3018005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Lauren</a:t>
            </a:r>
          </a:p>
        </p:txBody>
      </p:sp>
      <p:sp>
        <p:nvSpPr>
          <p:cNvPr id="4" name="Slide Number Placeholder 3"/>
          <p:cNvSpPr>
            <a:spLocks noGrp="1"/>
          </p:cNvSpPr>
          <p:nvPr>
            <p:ph type="sldNum" sz="quarter" idx="5"/>
          </p:nvPr>
        </p:nvSpPr>
        <p:spPr/>
        <p:txBody>
          <a:bodyPr/>
          <a:lstStyle/>
          <a:p>
            <a:fld id="{C37D7554-D10C-4E29-B8E6-BB7111FA614F}" type="slidenum">
              <a:rPr lang="en-US" smtClean="0"/>
              <a:t>21</a:t>
            </a:fld>
            <a:endParaRPr lang="en-US"/>
          </a:p>
        </p:txBody>
      </p:sp>
    </p:spTree>
    <p:extLst>
      <p:ext uri="{BB962C8B-B14F-4D97-AF65-F5344CB8AC3E}">
        <p14:creationId xmlns:p14="http://schemas.microsoft.com/office/powerpoint/2010/main" val="3309652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Casey</a:t>
            </a:r>
            <a:endParaRPr lang="en-US"/>
          </a:p>
          <a:p>
            <a:endParaRPr lang="en-US"/>
          </a:p>
          <a:p>
            <a:r>
              <a:rPr lang="en-US"/>
              <a:t>In this session, you will explore the reasons and meaning behind purposeful reflection. You will consider reflection from personal and student perspectives and practice practical applications to use with your students and in your own growth as you plan for your next year as faculty.</a:t>
            </a:r>
          </a:p>
        </p:txBody>
      </p:sp>
      <p:sp>
        <p:nvSpPr>
          <p:cNvPr id="4" name="Slide Number Placeholder 3"/>
          <p:cNvSpPr>
            <a:spLocks noGrp="1"/>
          </p:cNvSpPr>
          <p:nvPr>
            <p:ph type="sldNum" sz="quarter" idx="5"/>
          </p:nvPr>
        </p:nvSpPr>
        <p:spPr/>
        <p:txBody>
          <a:bodyPr/>
          <a:lstStyle/>
          <a:p>
            <a:fld id="{C37D7554-D10C-4E29-B8E6-BB7111FA614F}" type="slidenum">
              <a:rPr lang="en-US" smtClean="0"/>
              <a:t>2</a:t>
            </a:fld>
            <a:endParaRPr lang="en-US"/>
          </a:p>
        </p:txBody>
      </p:sp>
    </p:spTree>
    <p:extLst>
      <p:ext uri="{BB962C8B-B14F-4D97-AF65-F5344CB8AC3E}">
        <p14:creationId xmlns:p14="http://schemas.microsoft.com/office/powerpoint/2010/main" val="1620580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Lauren</a:t>
            </a:r>
          </a:p>
          <a:p>
            <a:endParaRPr lang="en-US">
              <a:ea typeface="Calibri"/>
              <a:cs typeface="Calibri"/>
            </a:endParaRPr>
          </a:p>
          <a:p>
            <a:r>
              <a:rPr lang="en-US">
                <a:ea typeface="Calibri"/>
                <a:cs typeface="Calibri"/>
              </a:rPr>
              <a:t>Give choice – choose what is most meaningful for you. Even that choice is part of the process of reflection</a:t>
            </a:r>
            <a:endParaRPr lang="en-US"/>
          </a:p>
          <a:p>
            <a:endParaRPr lang="en-US">
              <a:ea typeface="Calibri"/>
              <a:cs typeface="Calibri"/>
            </a:endParaRPr>
          </a:p>
          <a:p>
            <a:r>
              <a:rPr lang="en-US">
                <a:ea typeface="Calibri"/>
                <a:cs typeface="Calibri"/>
              </a:rPr>
              <a:t>Describe – boring but intentional</a:t>
            </a:r>
          </a:p>
        </p:txBody>
      </p:sp>
      <p:sp>
        <p:nvSpPr>
          <p:cNvPr id="4" name="Slide Number Placeholder 3"/>
          <p:cNvSpPr>
            <a:spLocks noGrp="1"/>
          </p:cNvSpPr>
          <p:nvPr>
            <p:ph type="sldNum" sz="quarter" idx="5"/>
          </p:nvPr>
        </p:nvSpPr>
        <p:spPr/>
        <p:txBody>
          <a:bodyPr/>
          <a:lstStyle/>
          <a:p>
            <a:fld id="{C37D7554-D10C-4E29-B8E6-BB7111FA614F}" type="slidenum">
              <a:rPr lang="en-US" smtClean="0"/>
              <a:t>22</a:t>
            </a:fld>
            <a:endParaRPr lang="en-US"/>
          </a:p>
        </p:txBody>
      </p:sp>
    </p:spTree>
    <p:extLst>
      <p:ext uri="{BB962C8B-B14F-4D97-AF65-F5344CB8AC3E}">
        <p14:creationId xmlns:p14="http://schemas.microsoft.com/office/powerpoint/2010/main" val="2095545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Lauren</a:t>
            </a:r>
          </a:p>
        </p:txBody>
      </p:sp>
      <p:sp>
        <p:nvSpPr>
          <p:cNvPr id="4" name="Slide Number Placeholder 3"/>
          <p:cNvSpPr>
            <a:spLocks noGrp="1"/>
          </p:cNvSpPr>
          <p:nvPr>
            <p:ph type="sldNum" sz="quarter" idx="5"/>
          </p:nvPr>
        </p:nvSpPr>
        <p:spPr/>
        <p:txBody>
          <a:bodyPr/>
          <a:lstStyle/>
          <a:p>
            <a:fld id="{C37D7554-D10C-4E29-B8E6-BB7111FA614F}" type="slidenum">
              <a:rPr lang="en-US" smtClean="0"/>
              <a:t>23</a:t>
            </a:fld>
            <a:endParaRPr lang="en-US"/>
          </a:p>
        </p:txBody>
      </p:sp>
    </p:spTree>
    <p:extLst>
      <p:ext uri="{BB962C8B-B14F-4D97-AF65-F5344CB8AC3E}">
        <p14:creationId xmlns:p14="http://schemas.microsoft.com/office/powerpoint/2010/main" val="1264562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Lauren</a:t>
            </a:r>
          </a:p>
          <a:p>
            <a:endParaRPr lang="en-US" dirty="0">
              <a:ea typeface="Calibri"/>
              <a:cs typeface="Calibri"/>
            </a:endParaRPr>
          </a:p>
          <a:p>
            <a:r>
              <a:rPr lang="en-US" dirty="0">
                <a:ea typeface="Calibri"/>
                <a:cs typeface="Calibri"/>
              </a:rPr>
              <a:t>Specific prompts beneficial for first-year students or students in disciplines that don’t often practice </a:t>
            </a:r>
            <a:r>
              <a:rPr lang="en-US">
                <a:ea typeface="Calibri"/>
                <a:cs typeface="Calibri"/>
              </a:rPr>
              <a:t>written reflection</a:t>
            </a:r>
          </a:p>
        </p:txBody>
      </p:sp>
      <p:sp>
        <p:nvSpPr>
          <p:cNvPr id="4" name="Slide Number Placeholder 3"/>
          <p:cNvSpPr>
            <a:spLocks noGrp="1"/>
          </p:cNvSpPr>
          <p:nvPr>
            <p:ph type="sldNum" sz="quarter" idx="5"/>
          </p:nvPr>
        </p:nvSpPr>
        <p:spPr/>
        <p:txBody>
          <a:bodyPr/>
          <a:lstStyle/>
          <a:p>
            <a:fld id="{C37D7554-D10C-4E29-B8E6-BB7111FA614F}" type="slidenum">
              <a:rPr lang="en-US" smtClean="0"/>
              <a:t>24</a:t>
            </a:fld>
            <a:endParaRPr lang="en-US"/>
          </a:p>
        </p:txBody>
      </p:sp>
    </p:spTree>
    <p:extLst>
      <p:ext uri="{BB962C8B-B14F-4D97-AF65-F5344CB8AC3E}">
        <p14:creationId xmlns:p14="http://schemas.microsoft.com/office/powerpoint/2010/main" val="99550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Lauren</a:t>
            </a:r>
          </a:p>
        </p:txBody>
      </p:sp>
      <p:sp>
        <p:nvSpPr>
          <p:cNvPr id="4" name="Slide Number Placeholder 3"/>
          <p:cNvSpPr>
            <a:spLocks noGrp="1"/>
          </p:cNvSpPr>
          <p:nvPr>
            <p:ph type="sldNum" sz="quarter" idx="5"/>
          </p:nvPr>
        </p:nvSpPr>
        <p:spPr/>
        <p:txBody>
          <a:bodyPr/>
          <a:lstStyle/>
          <a:p>
            <a:fld id="{C37D7554-D10C-4E29-B8E6-BB7111FA614F}" type="slidenum">
              <a:rPr lang="en-US" smtClean="0"/>
              <a:t>25</a:t>
            </a:fld>
            <a:endParaRPr lang="en-US"/>
          </a:p>
        </p:txBody>
      </p:sp>
    </p:spTree>
    <p:extLst>
      <p:ext uri="{BB962C8B-B14F-4D97-AF65-F5344CB8AC3E}">
        <p14:creationId xmlns:p14="http://schemas.microsoft.com/office/powerpoint/2010/main" val="1718707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Lauren</a:t>
            </a:r>
          </a:p>
          <a:p>
            <a:endParaRPr lang="en-US">
              <a:ea typeface="Calibri"/>
              <a:cs typeface="Calibri"/>
            </a:endParaRPr>
          </a:p>
          <a:p>
            <a:r>
              <a:rPr lang="en-US">
                <a:ea typeface="Calibri"/>
                <a:cs typeface="Calibri"/>
              </a:rPr>
              <a:t>End by 11:10</a:t>
            </a:r>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26</a:t>
            </a:fld>
            <a:endParaRPr lang="en-US"/>
          </a:p>
        </p:txBody>
      </p:sp>
    </p:spTree>
    <p:extLst>
      <p:ext uri="{BB962C8B-B14F-4D97-AF65-F5344CB8AC3E}">
        <p14:creationId xmlns:p14="http://schemas.microsoft.com/office/powerpoint/2010/main" val="2367713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Casey</a:t>
            </a:r>
          </a:p>
        </p:txBody>
      </p:sp>
      <p:sp>
        <p:nvSpPr>
          <p:cNvPr id="4" name="Slide Number Placeholder 3"/>
          <p:cNvSpPr>
            <a:spLocks noGrp="1"/>
          </p:cNvSpPr>
          <p:nvPr>
            <p:ph type="sldNum" sz="quarter" idx="5"/>
          </p:nvPr>
        </p:nvSpPr>
        <p:spPr/>
        <p:txBody>
          <a:bodyPr/>
          <a:lstStyle/>
          <a:p>
            <a:fld id="{C37D7554-D10C-4E29-B8E6-BB7111FA614F}" type="slidenum">
              <a:rPr lang="en-US" smtClean="0"/>
              <a:t>27</a:t>
            </a:fld>
            <a:endParaRPr lang="en-US"/>
          </a:p>
        </p:txBody>
      </p:sp>
    </p:spTree>
    <p:extLst>
      <p:ext uri="{BB962C8B-B14F-4D97-AF65-F5344CB8AC3E}">
        <p14:creationId xmlns:p14="http://schemas.microsoft.com/office/powerpoint/2010/main" val="1672033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A9CE6-6140-8562-8167-E183DAF2A0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60A81F-2AAA-8966-589C-6AC9D8B0F8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EE3C2D-0897-B085-2DA4-D45AF23D4C79}"/>
              </a:ext>
            </a:extLst>
          </p:cNvPr>
          <p:cNvSpPr>
            <a:spLocks noGrp="1"/>
          </p:cNvSpPr>
          <p:nvPr>
            <p:ph type="body" idx="1"/>
          </p:nvPr>
        </p:nvSpPr>
        <p:spPr/>
        <p:txBody>
          <a:bodyPr/>
          <a:lstStyle/>
          <a:p>
            <a:r>
              <a:rPr lang="en-US">
                <a:ea typeface="Calibri"/>
                <a:cs typeface="Calibri"/>
              </a:rPr>
              <a:t>Casey</a:t>
            </a:r>
          </a:p>
          <a:p>
            <a:endParaRPr lang="en-US">
              <a:ea typeface="Calibri"/>
              <a:cs typeface="Calibri"/>
            </a:endParaRPr>
          </a:p>
          <a:p>
            <a:r>
              <a:rPr lang="en-US">
                <a:ea typeface="Calibri"/>
                <a:cs typeface="Calibri"/>
              </a:rPr>
              <a:t>Take the next few minutes to practice doing your own reflection on your first year as a faculty member at USC.</a:t>
            </a:r>
            <a:endParaRPr lang="en-US"/>
          </a:p>
          <a:p>
            <a:r>
              <a:rPr lang="en-US">
                <a:ea typeface="Calibri"/>
                <a:cs typeface="Calibri"/>
              </a:rPr>
              <a:t>Follow the prompts on the slide or feel free to free style.</a:t>
            </a:r>
          </a:p>
          <a:p>
            <a:r>
              <a:rPr lang="en-US">
                <a:ea typeface="Calibri"/>
                <a:cs typeface="Calibri"/>
              </a:rPr>
              <a:t>Consider writing this out as a letter to your future self. What aspects of your learning from this year to you want to remind yourself to keep in mind or take action on in August? In outlook, you can write an email and then set it up to send later using the send button. I personally use calendar events to set reminders for myself for later.</a:t>
            </a:r>
          </a:p>
          <a:p>
            <a:endParaRPr lang="en-US">
              <a:ea typeface="Calibri"/>
              <a:cs typeface="Calibri"/>
            </a:endParaRPr>
          </a:p>
          <a:p>
            <a:r>
              <a:rPr lang="en-US">
                <a:ea typeface="Calibri"/>
                <a:cs typeface="Calibri"/>
              </a:rPr>
              <a:t>Possible prompts: I actually love the ones on the slide. I think the framing is the main thing to update.</a:t>
            </a:r>
          </a:p>
          <a:p>
            <a:r>
              <a:rPr lang="en-US">
                <a:ea typeface="Calibri"/>
                <a:cs typeface="Calibri"/>
              </a:rPr>
              <a:t>We could specify specific roles maybe? Like an Articulate Learning prompt for teaching and research? Maybe even something about personal growth or work life balance?</a:t>
            </a:r>
          </a:p>
        </p:txBody>
      </p:sp>
      <p:sp>
        <p:nvSpPr>
          <p:cNvPr id="4" name="Slide Number Placeholder 3">
            <a:extLst>
              <a:ext uri="{FF2B5EF4-FFF2-40B4-BE49-F238E27FC236}">
                <a16:creationId xmlns:a16="http://schemas.microsoft.com/office/drawing/2014/main" id="{372458BB-F605-3934-731A-6FAA15076BBA}"/>
              </a:ext>
            </a:extLst>
          </p:cNvPr>
          <p:cNvSpPr>
            <a:spLocks noGrp="1"/>
          </p:cNvSpPr>
          <p:nvPr>
            <p:ph type="sldNum" sz="quarter" idx="5"/>
          </p:nvPr>
        </p:nvSpPr>
        <p:spPr/>
        <p:txBody>
          <a:bodyPr/>
          <a:lstStyle/>
          <a:p>
            <a:fld id="{C37D7554-D10C-4E29-B8E6-BB7111FA614F}" type="slidenum">
              <a:rPr lang="en-US" smtClean="0"/>
              <a:t>28</a:t>
            </a:fld>
            <a:endParaRPr lang="en-US"/>
          </a:p>
        </p:txBody>
      </p:sp>
    </p:spTree>
    <p:extLst>
      <p:ext uri="{BB962C8B-B14F-4D97-AF65-F5344CB8AC3E}">
        <p14:creationId xmlns:p14="http://schemas.microsoft.com/office/powerpoint/2010/main" val="1665550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Casey</a:t>
            </a:r>
          </a:p>
          <a:p>
            <a:endParaRPr lang="en-US">
              <a:ea typeface="Calibri"/>
              <a:cs typeface="Calibri"/>
            </a:endParaRPr>
          </a:p>
          <a:p>
            <a:r>
              <a:rPr lang="en-US">
                <a:ea typeface="Calibri"/>
                <a:cs typeface="Calibri"/>
              </a:rPr>
              <a:t>Take the next few minutes to practice doing your own reflection on your first year as a faculty member at USC.</a:t>
            </a:r>
          </a:p>
          <a:p>
            <a:r>
              <a:rPr lang="en-US">
                <a:ea typeface="Calibri"/>
                <a:cs typeface="Calibri"/>
              </a:rPr>
              <a:t>Follow the prompts on the slide or feel free to free style.</a:t>
            </a:r>
          </a:p>
          <a:p>
            <a:r>
              <a:rPr lang="en-US">
                <a:ea typeface="Calibri"/>
                <a:cs typeface="Calibri"/>
              </a:rPr>
              <a:t>Consider writing this out as a letter to your future self. What aspects of your learning from this year to you want to remind yourself to keep in mind or take action on in August? In outlook, you can write an email and then set it up to send later using the send button. I personally use calendar events to set reminders for myself for later.</a:t>
            </a:r>
          </a:p>
          <a:p>
            <a:endParaRPr lang="en-US">
              <a:ea typeface="Calibri"/>
              <a:cs typeface="Calibri"/>
            </a:endParaRPr>
          </a:p>
          <a:p>
            <a:r>
              <a:rPr lang="en-US">
                <a:ea typeface="Calibri"/>
                <a:cs typeface="Calibri"/>
              </a:rPr>
              <a:t>Possible prompts: I actually love the ones on the slide. I think the framing is the main thing to update.</a:t>
            </a:r>
          </a:p>
          <a:p>
            <a:r>
              <a:rPr lang="en-US">
                <a:ea typeface="Calibri"/>
                <a:cs typeface="Calibri"/>
              </a:rPr>
              <a:t>We could specify specific roles maybe? Like an Articulate Learning prompt for teaching and research? Maybe even something about personal growth or work life balance?</a:t>
            </a:r>
          </a:p>
        </p:txBody>
      </p:sp>
      <p:sp>
        <p:nvSpPr>
          <p:cNvPr id="4" name="Slide Number Placeholder 3"/>
          <p:cNvSpPr>
            <a:spLocks noGrp="1"/>
          </p:cNvSpPr>
          <p:nvPr>
            <p:ph type="sldNum" sz="quarter" idx="5"/>
          </p:nvPr>
        </p:nvSpPr>
        <p:spPr/>
        <p:txBody>
          <a:bodyPr/>
          <a:lstStyle/>
          <a:p>
            <a:fld id="{C37D7554-D10C-4E29-B8E6-BB7111FA614F}" type="slidenum">
              <a:rPr lang="en-US" smtClean="0"/>
              <a:t>29</a:t>
            </a:fld>
            <a:endParaRPr lang="en-US"/>
          </a:p>
        </p:txBody>
      </p:sp>
    </p:spTree>
    <p:extLst>
      <p:ext uri="{BB962C8B-B14F-4D97-AF65-F5344CB8AC3E}">
        <p14:creationId xmlns:p14="http://schemas.microsoft.com/office/powerpoint/2010/main" val="4159792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Casey</a:t>
            </a:r>
          </a:p>
        </p:txBody>
      </p:sp>
      <p:sp>
        <p:nvSpPr>
          <p:cNvPr id="4" name="Slide Number Placeholder 3"/>
          <p:cNvSpPr>
            <a:spLocks noGrp="1"/>
          </p:cNvSpPr>
          <p:nvPr>
            <p:ph type="sldNum" sz="quarter" idx="5"/>
          </p:nvPr>
        </p:nvSpPr>
        <p:spPr/>
        <p:txBody>
          <a:bodyPr/>
          <a:lstStyle/>
          <a:p>
            <a:fld id="{C37D7554-D10C-4E29-B8E6-BB7111FA614F}" type="slidenum">
              <a:rPr lang="en-US" smtClean="0"/>
              <a:t>30</a:t>
            </a:fld>
            <a:endParaRPr lang="en-US"/>
          </a:p>
        </p:txBody>
      </p:sp>
    </p:spTree>
    <p:extLst>
      <p:ext uri="{BB962C8B-B14F-4D97-AF65-F5344CB8AC3E}">
        <p14:creationId xmlns:p14="http://schemas.microsoft.com/office/powerpoint/2010/main" val="3781280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Lauren</a:t>
            </a:r>
          </a:p>
        </p:txBody>
      </p:sp>
      <p:sp>
        <p:nvSpPr>
          <p:cNvPr id="4" name="Slide Number Placeholder 3"/>
          <p:cNvSpPr>
            <a:spLocks noGrp="1"/>
          </p:cNvSpPr>
          <p:nvPr>
            <p:ph type="sldNum" sz="quarter" idx="5"/>
          </p:nvPr>
        </p:nvSpPr>
        <p:spPr/>
        <p:txBody>
          <a:bodyPr/>
          <a:lstStyle/>
          <a:p>
            <a:fld id="{C37D7554-D10C-4E29-B8E6-BB7111FA614F}" type="slidenum">
              <a:rPr lang="en-US" smtClean="0"/>
              <a:t>3</a:t>
            </a:fld>
            <a:endParaRPr lang="en-US"/>
          </a:p>
        </p:txBody>
      </p:sp>
    </p:spTree>
    <p:extLst>
      <p:ext uri="{BB962C8B-B14F-4D97-AF65-F5344CB8AC3E}">
        <p14:creationId xmlns:p14="http://schemas.microsoft.com/office/powerpoint/2010/main" val="2046058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0EA89-145F-475F-C274-5B2499F866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6DABBD-12C1-CADE-51FD-EB2916A02B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816678-3CFA-4911-009C-061B006362E0}"/>
              </a:ext>
            </a:extLst>
          </p:cNvPr>
          <p:cNvSpPr>
            <a:spLocks noGrp="1"/>
          </p:cNvSpPr>
          <p:nvPr>
            <p:ph type="body" idx="1"/>
          </p:nvPr>
        </p:nvSpPr>
        <p:spPr/>
        <p:txBody>
          <a:bodyPr/>
          <a:lstStyle/>
          <a:p>
            <a:r>
              <a:rPr lang="en-US"/>
              <a:t>Lauren</a:t>
            </a:r>
          </a:p>
        </p:txBody>
      </p:sp>
      <p:sp>
        <p:nvSpPr>
          <p:cNvPr id="4" name="Slide Number Placeholder 3">
            <a:extLst>
              <a:ext uri="{FF2B5EF4-FFF2-40B4-BE49-F238E27FC236}">
                <a16:creationId xmlns:a16="http://schemas.microsoft.com/office/drawing/2014/main" id="{9C3D088E-D87A-3BC1-E549-18DD698C3E15}"/>
              </a:ext>
            </a:extLst>
          </p:cNvPr>
          <p:cNvSpPr>
            <a:spLocks noGrp="1"/>
          </p:cNvSpPr>
          <p:nvPr>
            <p:ph type="sldNum" sz="quarter" idx="5"/>
          </p:nvPr>
        </p:nvSpPr>
        <p:spPr/>
        <p:txBody>
          <a:bodyPr/>
          <a:lstStyle/>
          <a:p>
            <a:fld id="{C37D7554-D10C-4E29-B8E6-BB7111FA614F}" type="slidenum">
              <a:rPr lang="en-US" smtClean="0"/>
              <a:t>4</a:t>
            </a:fld>
            <a:endParaRPr lang="en-US"/>
          </a:p>
        </p:txBody>
      </p:sp>
    </p:spTree>
    <p:extLst>
      <p:ext uri="{BB962C8B-B14F-4D97-AF65-F5344CB8AC3E}">
        <p14:creationId xmlns:p14="http://schemas.microsoft.com/office/powerpoint/2010/main" val="1961505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Lauren</a:t>
            </a:r>
          </a:p>
        </p:txBody>
      </p:sp>
      <p:sp>
        <p:nvSpPr>
          <p:cNvPr id="4" name="Slide Number Placeholder 3"/>
          <p:cNvSpPr>
            <a:spLocks noGrp="1"/>
          </p:cNvSpPr>
          <p:nvPr>
            <p:ph type="sldNum" sz="quarter" idx="5"/>
          </p:nvPr>
        </p:nvSpPr>
        <p:spPr/>
        <p:txBody>
          <a:bodyPr/>
          <a:lstStyle/>
          <a:p>
            <a:fld id="{C37D7554-D10C-4E29-B8E6-BB7111FA614F}" type="slidenum">
              <a:rPr lang="en-US" smtClean="0"/>
              <a:t>5</a:t>
            </a:fld>
            <a:endParaRPr lang="en-US"/>
          </a:p>
        </p:txBody>
      </p:sp>
    </p:spTree>
    <p:extLst>
      <p:ext uri="{BB962C8B-B14F-4D97-AF65-F5344CB8AC3E}">
        <p14:creationId xmlns:p14="http://schemas.microsoft.com/office/powerpoint/2010/main" val="1527081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Lauren</a:t>
            </a:r>
          </a:p>
        </p:txBody>
      </p:sp>
      <p:sp>
        <p:nvSpPr>
          <p:cNvPr id="4" name="Slide Number Placeholder 3"/>
          <p:cNvSpPr>
            <a:spLocks noGrp="1"/>
          </p:cNvSpPr>
          <p:nvPr>
            <p:ph type="sldNum" sz="quarter" idx="5"/>
          </p:nvPr>
        </p:nvSpPr>
        <p:spPr/>
        <p:txBody>
          <a:bodyPr/>
          <a:lstStyle/>
          <a:p>
            <a:fld id="{C37D7554-D10C-4E29-B8E6-BB7111FA614F}" type="slidenum">
              <a:rPr lang="en-US" smtClean="0"/>
              <a:t>6</a:t>
            </a:fld>
            <a:endParaRPr lang="en-US"/>
          </a:p>
        </p:txBody>
      </p:sp>
    </p:spTree>
    <p:extLst>
      <p:ext uri="{BB962C8B-B14F-4D97-AF65-F5344CB8AC3E}">
        <p14:creationId xmlns:p14="http://schemas.microsoft.com/office/powerpoint/2010/main" val="180588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Lauren</a:t>
            </a:r>
          </a:p>
        </p:txBody>
      </p:sp>
      <p:sp>
        <p:nvSpPr>
          <p:cNvPr id="4" name="Slide Number Placeholder 3"/>
          <p:cNvSpPr>
            <a:spLocks noGrp="1"/>
          </p:cNvSpPr>
          <p:nvPr>
            <p:ph type="sldNum" sz="quarter" idx="5"/>
          </p:nvPr>
        </p:nvSpPr>
        <p:spPr/>
        <p:txBody>
          <a:bodyPr/>
          <a:lstStyle/>
          <a:p>
            <a:fld id="{C37D7554-D10C-4E29-B8E6-BB7111FA614F}" type="slidenum">
              <a:rPr lang="en-US" smtClean="0"/>
              <a:t>7</a:t>
            </a:fld>
            <a:endParaRPr lang="en-US"/>
          </a:p>
        </p:txBody>
      </p:sp>
    </p:spTree>
    <p:extLst>
      <p:ext uri="{BB962C8B-B14F-4D97-AF65-F5344CB8AC3E}">
        <p14:creationId xmlns:p14="http://schemas.microsoft.com/office/powerpoint/2010/main" val="2042712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Lauren</a:t>
            </a:r>
          </a:p>
          <a:p>
            <a:r>
              <a:rPr lang="en-US">
                <a:ea typeface="Calibri"/>
                <a:cs typeface="Calibri"/>
              </a:rPr>
              <a:t>WTC = Within the Classroom</a:t>
            </a:r>
            <a:endParaRPr lang="en-US"/>
          </a:p>
          <a:p>
            <a:r>
              <a:rPr lang="en-US">
                <a:ea typeface="Calibri"/>
                <a:cs typeface="Calibri"/>
              </a:rPr>
              <a:t>BTC = Beyond the Classroom</a:t>
            </a:r>
          </a:p>
        </p:txBody>
      </p:sp>
      <p:sp>
        <p:nvSpPr>
          <p:cNvPr id="4" name="Slide Number Placeholder 3"/>
          <p:cNvSpPr>
            <a:spLocks noGrp="1"/>
          </p:cNvSpPr>
          <p:nvPr>
            <p:ph type="sldNum" sz="quarter" idx="5"/>
          </p:nvPr>
        </p:nvSpPr>
        <p:spPr/>
        <p:txBody>
          <a:bodyPr/>
          <a:lstStyle/>
          <a:p>
            <a:fld id="{C37D7554-D10C-4E29-B8E6-BB7111FA614F}" type="slidenum">
              <a:rPr lang="en-US" smtClean="0"/>
              <a:t>8</a:t>
            </a:fld>
            <a:endParaRPr lang="en-US"/>
          </a:p>
        </p:txBody>
      </p:sp>
    </p:spTree>
    <p:extLst>
      <p:ext uri="{BB962C8B-B14F-4D97-AF65-F5344CB8AC3E}">
        <p14:creationId xmlns:p14="http://schemas.microsoft.com/office/powerpoint/2010/main" val="3925032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Lauren</a:t>
            </a:r>
          </a:p>
        </p:txBody>
      </p:sp>
      <p:sp>
        <p:nvSpPr>
          <p:cNvPr id="4" name="Slide Number Placeholder 3"/>
          <p:cNvSpPr>
            <a:spLocks noGrp="1"/>
          </p:cNvSpPr>
          <p:nvPr>
            <p:ph type="sldNum" sz="quarter" idx="5"/>
          </p:nvPr>
        </p:nvSpPr>
        <p:spPr/>
        <p:txBody>
          <a:bodyPr/>
          <a:lstStyle/>
          <a:p>
            <a:fld id="{C37D7554-D10C-4E29-B8E6-BB7111FA614F}" type="slidenum">
              <a:rPr lang="en-US" smtClean="0"/>
              <a:t>9</a:t>
            </a:fld>
            <a:endParaRPr lang="en-US"/>
          </a:p>
        </p:txBody>
      </p:sp>
    </p:spTree>
    <p:extLst>
      <p:ext uri="{BB962C8B-B14F-4D97-AF65-F5344CB8AC3E}">
        <p14:creationId xmlns:p14="http://schemas.microsoft.com/office/powerpoint/2010/main" val="1839102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rgbClr val="73000A"/>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5" y="1145895"/>
            <a:ext cx="5523021" cy="1786471"/>
          </a:xfrm>
        </p:spPr>
        <p:txBody>
          <a:bodyPr anchor="t" anchorCtr="0">
            <a:normAutofit/>
          </a:bodyPr>
          <a:lstStyle>
            <a:lvl1pPr>
              <a:defRPr sz="6000" b="1" i="0">
                <a:solidFill>
                  <a:schemeClr val="bg1">
                    <a:lumMod val="95000"/>
                  </a:schemeClr>
                </a:solidFill>
                <a:latin typeface="Arial" panose="020B0604020202020204" pitchFamily="34" charset="0"/>
                <a:cs typeface="Arial" panose="020B0604020202020204" pitchFamily="34" charset="0"/>
              </a:defRPr>
            </a:lvl1pPr>
          </a:lstStyle>
          <a:p>
            <a:r>
              <a:rPr lang="en-US"/>
              <a:t>Click to add title</a:t>
            </a:r>
          </a:p>
        </p:txBody>
      </p:sp>
      <p:pic>
        <p:nvPicPr>
          <p:cNvPr id="9" name="Picture 8">
            <a:extLst>
              <a:ext uri="{FF2B5EF4-FFF2-40B4-BE49-F238E27FC236}">
                <a16:creationId xmlns:a16="http://schemas.microsoft.com/office/drawing/2014/main" id="{099F49BF-3C4C-A3D7-6DCE-EEC29FEF4C1E}"/>
              </a:ext>
            </a:extLst>
          </p:cNvPr>
          <p:cNvPicPr>
            <a:picLocks noChangeAspect="1"/>
          </p:cNvPicPr>
          <p:nvPr userDrawn="1"/>
        </p:nvPicPr>
        <p:blipFill>
          <a:blip r:embed="rId2"/>
          <a:stretch>
            <a:fillRect/>
          </a:stretch>
        </p:blipFill>
        <p:spPr>
          <a:xfrm>
            <a:off x="6400797" y="5610647"/>
            <a:ext cx="5987327" cy="1185491"/>
          </a:xfrm>
          <a:prstGeom prst="rect">
            <a:avLst/>
          </a:prstGeom>
        </p:spPr>
      </p:pic>
    </p:spTree>
    <p:extLst>
      <p:ext uri="{BB962C8B-B14F-4D97-AF65-F5344CB8AC3E}">
        <p14:creationId xmlns:p14="http://schemas.microsoft.com/office/powerpoint/2010/main" val="178455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2 Content ">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4000" b="1" i="0">
                <a:solidFill>
                  <a:srgbClr val="73000A"/>
                </a:solidFill>
                <a:latin typeface="Arial" panose="020B0604020202020204" pitchFamily="34" charset="0"/>
                <a:cs typeface="Arial" panose="020B0604020202020204" pitchFamily="34" charset="0"/>
              </a:defRPr>
            </a:lvl1pPr>
          </a:lstStyle>
          <a:p>
            <a:r>
              <a:rPr lang="en-US"/>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68814" y="2057401"/>
            <a:ext cx="4627186" cy="3886200"/>
          </a:xfrm>
        </p:spPr>
        <p:txBody>
          <a:bodyPr lIns="0">
            <a:normAutofit/>
          </a:bodyPr>
          <a:lstStyle>
            <a:lvl1pPr marL="0" indent="0">
              <a:lnSpc>
                <a:spcPct val="100000"/>
              </a:lnSpc>
              <a:spcBef>
                <a:spcPts val="1000"/>
              </a:spcBef>
              <a:spcAft>
                <a:spcPts val="1200"/>
              </a:spcAft>
              <a:buNone/>
              <a:defRPr sz="2000" b="1" i="0">
                <a:solidFill>
                  <a:srgbClr val="73000A"/>
                </a:solidFill>
                <a:latin typeface="Arial" panose="020B0604020202020204" pitchFamily="34" charset="0"/>
                <a:cs typeface="Arial" panose="020B0604020202020204" pitchFamily="34" charset="0"/>
              </a:defRPr>
            </a:lvl1pPr>
            <a:lvl2pPr marL="228600" indent="-228600">
              <a:lnSpc>
                <a:spcPct val="100000"/>
              </a:lnSpc>
              <a:spcBef>
                <a:spcPts val="0"/>
              </a:spcBef>
              <a:spcAft>
                <a:spcPts val="1200"/>
              </a:spcAft>
              <a:buClr>
                <a:srgbClr val="73000A"/>
              </a:buClr>
              <a:buFont typeface="Arial" panose="020B0604020202020204" pitchFamily="34" charset="0"/>
              <a:buChar char="•"/>
              <a:defRPr sz="2000"/>
            </a:lvl2pPr>
            <a:lvl3pPr marL="685800" indent="-228600">
              <a:spcBef>
                <a:spcPts val="1000"/>
              </a:spcBef>
              <a:spcAft>
                <a:spcPts val="1200"/>
              </a:spcAft>
              <a:buClr>
                <a:srgbClr val="73000A"/>
              </a:buClr>
              <a:buFont typeface="Arial" panose="020B0604020202020204" pitchFamily="34" charset="0"/>
              <a:buChar char="•"/>
              <a:defRPr sz="2000"/>
            </a:lvl3pPr>
            <a:lvl4pPr marL="1143000" indent="-228600">
              <a:spcBef>
                <a:spcPts val="1000"/>
              </a:spcBef>
              <a:spcAft>
                <a:spcPts val="1200"/>
              </a:spcAft>
              <a:buClr>
                <a:srgbClr val="73000A"/>
              </a:buClr>
              <a:buFont typeface="Arial" panose="020B0604020202020204" pitchFamily="34" charset="0"/>
              <a:buChar char="•"/>
              <a:defRPr sz="2000"/>
            </a:lvl4pPr>
            <a:lvl5pPr marL="1600200" indent="-228600">
              <a:spcBef>
                <a:spcPts val="1000"/>
              </a:spcBef>
              <a:spcAft>
                <a:spcPts val="1200"/>
              </a:spcAft>
              <a:buClr>
                <a:srgbClr val="73000A"/>
              </a:buClr>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668185" y="2057401"/>
            <a:ext cx="4609399" cy="3886200"/>
          </a:xfrm>
        </p:spPr>
        <p:txBody>
          <a:bodyPr lIns="0">
            <a:normAutofit/>
          </a:bodyPr>
          <a:lstStyle>
            <a:lvl1pPr marL="0" indent="0">
              <a:lnSpc>
                <a:spcPct val="100000"/>
              </a:lnSpc>
              <a:spcBef>
                <a:spcPts val="1000"/>
              </a:spcBef>
              <a:spcAft>
                <a:spcPts val="1200"/>
              </a:spcAft>
              <a:buNone/>
              <a:defRPr sz="2000" b="1" i="0">
                <a:solidFill>
                  <a:srgbClr val="73000A"/>
                </a:solidFill>
                <a:latin typeface="Arial" panose="020B0604020202020204" pitchFamily="34" charset="0"/>
                <a:cs typeface="Arial" panose="020B0604020202020204" pitchFamily="34" charset="0"/>
              </a:defRPr>
            </a:lvl1pPr>
            <a:lvl2pPr marL="228600" indent="-228600">
              <a:lnSpc>
                <a:spcPct val="100000"/>
              </a:lnSpc>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2pPr>
            <a:lvl3pPr marL="685800" indent="-2286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3pPr>
            <a:lvl4pPr marL="1143000" indent="-2286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4pPr>
            <a:lvl5pPr marL="1600200" indent="-2286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F9F071D-3452-8557-FB09-3179EB513E83}"/>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10" name="Rectangle 9">
            <a:extLst>
              <a:ext uri="{FF2B5EF4-FFF2-40B4-BE49-F238E27FC236}">
                <a16:creationId xmlns:a16="http://schemas.microsoft.com/office/drawing/2014/main" id="{F9D2249C-43AF-9158-C08D-1B3C0A0CDB19}"/>
              </a:ext>
            </a:extLst>
          </p:cNvPr>
          <p:cNvSpPr/>
          <p:nvPr userDrawn="1"/>
        </p:nvSpPr>
        <p:spPr>
          <a:xfrm>
            <a:off x="0" y="5943600"/>
            <a:ext cx="914405" cy="914400"/>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380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ntent 3">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a:t>Click to add title</a:t>
            </a:r>
          </a:p>
        </p:txBody>
      </p:sp>
      <p:sp>
        <p:nvSpPr>
          <p:cNvPr id="4" name="Content Placeholder 7">
            <a:extLst>
              <a:ext uri="{FF2B5EF4-FFF2-40B4-BE49-F238E27FC236}">
                <a16:creationId xmlns:a16="http://schemas.microsoft.com/office/drawing/2014/main" id="{C355854D-70C0-E6E1-2A0C-284D00A21AEC}"/>
              </a:ext>
            </a:extLst>
          </p:cNvPr>
          <p:cNvSpPr>
            <a:spLocks noGrp="1"/>
          </p:cNvSpPr>
          <p:nvPr>
            <p:ph sz="quarter" idx="12" hasCustomPrompt="1"/>
          </p:nvPr>
        </p:nvSpPr>
        <p:spPr>
          <a:xfrm>
            <a:off x="1468815" y="2057401"/>
            <a:ext cx="3068678" cy="4119463"/>
          </a:xfrm>
        </p:spPr>
        <p:txBody>
          <a:bodyPr lIns="0">
            <a:normAutofit/>
          </a:bodyPr>
          <a:lstStyle>
            <a:lvl1pPr marL="320040" indent="-320040">
              <a:lnSpc>
                <a:spcPct val="100000"/>
              </a:lnSpc>
              <a:spcBef>
                <a:spcPts val="0"/>
              </a:spcBef>
              <a:spcAft>
                <a:spcPts val="1200"/>
              </a:spcAft>
              <a:buClr>
                <a:srgbClr val="73000A"/>
              </a:buClr>
              <a:buFont typeface="+mj-lt"/>
              <a:buAutoNum type="arabicPeriod"/>
              <a:defRPr sz="2000">
                <a:latin typeface="Arial" panose="020B0604020202020204" pitchFamily="34" charset="0"/>
                <a:cs typeface="Arial" panose="020B0604020202020204" pitchFamily="34" charset="0"/>
              </a:defRPr>
            </a:lvl1pPr>
            <a:lvl2pPr marL="457200" indent="-320040">
              <a:lnSpc>
                <a:spcPct val="100000"/>
              </a:lnSpc>
              <a:spcBef>
                <a:spcPts val="1000"/>
              </a:spcBef>
              <a:spcAft>
                <a:spcPts val="1200"/>
              </a:spcAft>
              <a:buClr>
                <a:srgbClr val="73000A"/>
              </a:buClr>
              <a:buFont typeface="+mj-lt"/>
              <a:buAutoNum type="alphaLcPeriod"/>
              <a:defRPr sz="2000">
                <a:latin typeface="Arial" panose="020B0604020202020204" pitchFamily="34" charset="0"/>
                <a:cs typeface="Arial" panose="020B0604020202020204" pitchFamily="34" charset="0"/>
              </a:defRPr>
            </a:lvl2pPr>
            <a:lvl3pPr marL="914400" indent="-320040">
              <a:spcBef>
                <a:spcPts val="1000"/>
              </a:spcBef>
              <a:spcAft>
                <a:spcPts val="1200"/>
              </a:spcAft>
              <a:buClr>
                <a:srgbClr val="73000A"/>
              </a:buClr>
              <a:buFont typeface="+mj-lt"/>
              <a:buAutoNum type="arabicParenR"/>
              <a:defRPr sz="2000">
                <a:latin typeface="Arial" panose="020B0604020202020204" pitchFamily="34" charset="0"/>
                <a:cs typeface="Arial" panose="020B0604020202020204" pitchFamily="34" charset="0"/>
              </a:defRPr>
            </a:lvl3pPr>
            <a:lvl4pPr marL="1371600" indent="-320040">
              <a:spcBef>
                <a:spcPts val="1000"/>
              </a:spcBef>
              <a:spcAft>
                <a:spcPts val="1200"/>
              </a:spcAft>
              <a:buClr>
                <a:srgbClr val="73000A"/>
              </a:buClr>
              <a:buFont typeface="+mj-lt"/>
              <a:buAutoNum type="alphaLcParenR"/>
              <a:defRPr sz="2000">
                <a:latin typeface="Arial" panose="020B0604020202020204" pitchFamily="34" charset="0"/>
                <a:cs typeface="Arial" panose="020B0604020202020204" pitchFamily="34" charset="0"/>
              </a:defRPr>
            </a:lvl4pPr>
            <a:lvl5pPr marL="1828800" indent="-320040">
              <a:spcBef>
                <a:spcPts val="1000"/>
              </a:spcBef>
              <a:spcAft>
                <a:spcPts val="1200"/>
              </a:spcAft>
              <a:buClr>
                <a:srgbClr val="73000A"/>
              </a:buClr>
              <a:buFont typeface="+mj-lt"/>
              <a:buAutoNum type="romanLcPeriod"/>
              <a:defRPr sz="2000">
                <a:latin typeface="Arial" panose="020B0604020202020204" pitchFamily="34" charset="0"/>
                <a:cs typeface="Arial" panose="020B060402020202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191727" y="2057401"/>
            <a:ext cx="6085857" cy="4119463"/>
          </a:xfrm>
        </p:spPr>
        <p:txBody>
          <a:bodyPr lIns="0">
            <a:normAutofit/>
          </a:bodyPr>
          <a:lstStyle>
            <a:lvl1pPr marL="0" indent="0">
              <a:lnSpc>
                <a:spcPct val="100000"/>
              </a:lnSpc>
              <a:spcBef>
                <a:spcPts val="1000"/>
              </a:spcBef>
              <a:spcAft>
                <a:spcPts val="1200"/>
              </a:spcAft>
              <a:buClr>
                <a:srgbClr val="73000A"/>
              </a:buClr>
              <a:buNone/>
              <a:defRPr sz="2000" b="1" i="0">
                <a:solidFill>
                  <a:srgbClr val="73000A"/>
                </a:solidFill>
                <a:latin typeface="Arial" panose="020B0604020202020204" pitchFamily="34" charset="0"/>
                <a:cs typeface="Arial" panose="020B0604020202020204" pitchFamily="34" charset="0"/>
              </a:defRPr>
            </a:lvl1pPr>
            <a:lvl2pPr marL="228600" indent="-228600">
              <a:lnSpc>
                <a:spcPct val="100000"/>
              </a:lnSpc>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2pPr>
            <a:lvl3pPr marL="685800" indent="-2286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3pPr>
            <a:lvl4pPr marL="1143000" indent="-2286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4pPr>
            <a:lvl5pPr marL="1600200" indent="-2286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59C7B1A-BCB3-EA1F-0940-AC986F3B5C57}"/>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10" name="Rectangle 9">
            <a:extLst>
              <a:ext uri="{FF2B5EF4-FFF2-40B4-BE49-F238E27FC236}">
                <a16:creationId xmlns:a16="http://schemas.microsoft.com/office/drawing/2014/main" id="{7D72B606-F043-4647-DF95-2160913EF07F}"/>
              </a:ext>
            </a:extLst>
          </p:cNvPr>
          <p:cNvSpPr/>
          <p:nvPr userDrawn="1"/>
        </p:nvSpPr>
        <p:spPr>
          <a:xfrm>
            <a:off x="411480" y="5943600"/>
            <a:ext cx="914405" cy="649224"/>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4237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2 Content 3">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a:t>Click to add title</a:t>
            </a:r>
          </a:p>
        </p:txBody>
      </p:sp>
      <p:sp>
        <p:nvSpPr>
          <p:cNvPr id="4" name="Content Placeholder 7">
            <a:extLst>
              <a:ext uri="{FF2B5EF4-FFF2-40B4-BE49-F238E27FC236}">
                <a16:creationId xmlns:a16="http://schemas.microsoft.com/office/drawing/2014/main" id="{C355854D-70C0-E6E1-2A0C-284D00A21AEC}"/>
              </a:ext>
            </a:extLst>
          </p:cNvPr>
          <p:cNvSpPr>
            <a:spLocks noGrp="1"/>
          </p:cNvSpPr>
          <p:nvPr>
            <p:ph sz="quarter" idx="12" hasCustomPrompt="1"/>
          </p:nvPr>
        </p:nvSpPr>
        <p:spPr>
          <a:xfrm>
            <a:off x="1468815" y="2057401"/>
            <a:ext cx="3068678" cy="4119463"/>
          </a:xfrm>
        </p:spPr>
        <p:txBody>
          <a:bodyPr lIns="0">
            <a:normAutofit/>
          </a:bodyPr>
          <a:lstStyle>
            <a:lvl1pPr marL="320040" indent="-320040">
              <a:lnSpc>
                <a:spcPct val="100000"/>
              </a:lnSpc>
              <a:spcBef>
                <a:spcPts val="0"/>
              </a:spcBef>
              <a:spcAft>
                <a:spcPts val="1200"/>
              </a:spcAft>
              <a:buClr>
                <a:srgbClr val="73000A"/>
              </a:buClr>
              <a:buFont typeface="+mj-lt"/>
              <a:buAutoNum type="arabicPeriod"/>
              <a:defRPr sz="2000">
                <a:latin typeface="Arial" panose="020B0604020202020204" pitchFamily="34" charset="0"/>
                <a:cs typeface="Arial" panose="020B0604020202020204" pitchFamily="34" charset="0"/>
              </a:defRPr>
            </a:lvl1pPr>
            <a:lvl2pPr marL="457200" indent="-320040">
              <a:lnSpc>
                <a:spcPct val="100000"/>
              </a:lnSpc>
              <a:spcBef>
                <a:spcPts val="1000"/>
              </a:spcBef>
              <a:spcAft>
                <a:spcPts val="1200"/>
              </a:spcAft>
              <a:buClr>
                <a:srgbClr val="73000A"/>
              </a:buClr>
              <a:buFont typeface="+mj-lt"/>
              <a:buAutoNum type="alphaLcPeriod"/>
              <a:defRPr sz="2000">
                <a:latin typeface="Arial" panose="020B0604020202020204" pitchFamily="34" charset="0"/>
                <a:cs typeface="Arial" panose="020B0604020202020204" pitchFamily="34" charset="0"/>
              </a:defRPr>
            </a:lvl2pPr>
            <a:lvl3pPr marL="914400" indent="-320040">
              <a:spcBef>
                <a:spcPts val="1000"/>
              </a:spcBef>
              <a:spcAft>
                <a:spcPts val="1200"/>
              </a:spcAft>
              <a:buClr>
                <a:srgbClr val="73000A"/>
              </a:buClr>
              <a:buFont typeface="+mj-lt"/>
              <a:buAutoNum type="arabicParenR"/>
              <a:defRPr sz="2000">
                <a:latin typeface="Arial" panose="020B0604020202020204" pitchFamily="34" charset="0"/>
                <a:cs typeface="Arial" panose="020B0604020202020204" pitchFamily="34" charset="0"/>
              </a:defRPr>
            </a:lvl3pPr>
            <a:lvl4pPr marL="1371600" indent="-320040">
              <a:spcBef>
                <a:spcPts val="1000"/>
              </a:spcBef>
              <a:spcAft>
                <a:spcPts val="1200"/>
              </a:spcAft>
              <a:buClr>
                <a:srgbClr val="73000A"/>
              </a:buClr>
              <a:buFont typeface="+mj-lt"/>
              <a:buAutoNum type="alphaLcParenR"/>
              <a:defRPr sz="2000">
                <a:latin typeface="Arial" panose="020B0604020202020204" pitchFamily="34" charset="0"/>
                <a:cs typeface="Arial" panose="020B0604020202020204" pitchFamily="34" charset="0"/>
              </a:defRPr>
            </a:lvl4pPr>
            <a:lvl5pPr marL="1828800" indent="-320040">
              <a:spcBef>
                <a:spcPts val="1000"/>
              </a:spcBef>
              <a:spcAft>
                <a:spcPts val="1200"/>
              </a:spcAft>
              <a:buClr>
                <a:srgbClr val="73000A"/>
              </a:buClr>
              <a:buFont typeface="+mj-lt"/>
              <a:buAutoNum type="romanLcPeriod"/>
              <a:defRPr sz="2000">
                <a:latin typeface="Arial" panose="020B0604020202020204" pitchFamily="34" charset="0"/>
                <a:cs typeface="Arial" panose="020B060402020202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191727" y="2057401"/>
            <a:ext cx="6085857" cy="4119463"/>
          </a:xfrm>
        </p:spPr>
        <p:txBody>
          <a:bodyPr lIns="0">
            <a:normAutofit/>
          </a:bodyPr>
          <a:lstStyle>
            <a:lvl1pPr marL="0" indent="0">
              <a:lnSpc>
                <a:spcPct val="100000"/>
              </a:lnSpc>
              <a:spcBef>
                <a:spcPts val="1000"/>
              </a:spcBef>
              <a:spcAft>
                <a:spcPts val="1200"/>
              </a:spcAft>
              <a:buClr>
                <a:srgbClr val="73000A"/>
              </a:buClr>
              <a:buNone/>
              <a:defRPr sz="2000" b="1" i="0">
                <a:solidFill>
                  <a:srgbClr val="73000A"/>
                </a:solidFill>
                <a:latin typeface="Arial" panose="020B0604020202020204" pitchFamily="34" charset="0"/>
                <a:cs typeface="Arial" panose="020B0604020202020204" pitchFamily="34" charset="0"/>
              </a:defRPr>
            </a:lvl1pPr>
            <a:lvl2pPr marL="228600" indent="-228600">
              <a:lnSpc>
                <a:spcPct val="100000"/>
              </a:lnSpc>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2pPr>
            <a:lvl3pPr marL="685800" indent="-2286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3pPr>
            <a:lvl4pPr marL="1143000" indent="-2286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4pPr>
            <a:lvl5pPr marL="1600200" indent="-2286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59C7B1A-BCB3-EA1F-0940-AC986F3B5C57}"/>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10" name="Rectangle 9">
            <a:extLst>
              <a:ext uri="{FF2B5EF4-FFF2-40B4-BE49-F238E27FC236}">
                <a16:creationId xmlns:a16="http://schemas.microsoft.com/office/drawing/2014/main" id="{7D72B606-F043-4647-DF95-2160913EF07F}"/>
              </a:ext>
            </a:extLst>
          </p:cNvPr>
          <p:cNvSpPr/>
          <p:nvPr userDrawn="1"/>
        </p:nvSpPr>
        <p:spPr>
          <a:xfrm>
            <a:off x="0" y="5943600"/>
            <a:ext cx="914400" cy="914400"/>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235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ictur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a:t>Click to add title</a:t>
            </a:r>
          </a:p>
        </p:txBody>
      </p:sp>
      <p:sp>
        <p:nvSpPr>
          <p:cNvPr id="8" name="Picture Placeholder 7">
            <a:extLst>
              <a:ext uri="{FF2B5EF4-FFF2-40B4-BE49-F238E27FC236}">
                <a16:creationId xmlns:a16="http://schemas.microsoft.com/office/drawing/2014/main" id="{357912CB-B8F8-1E65-094F-AD3220E6C79C}"/>
              </a:ext>
            </a:extLst>
          </p:cNvPr>
          <p:cNvSpPr>
            <a:spLocks noGrp="1"/>
          </p:cNvSpPr>
          <p:nvPr>
            <p:ph type="pic" sz="quarter" idx="12"/>
          </p:nvPr>
        </p:nvSpPr>
        <p:spPr>
          <a:xfrm>
            <a:off x="1503363" y="2061969"/>
            <a:ext cx="4592637" cy="4805362"/>
          </a:xfrm>
        </p:spPr>
        <p:txBody>
          <a:bodyPr>
            <a:normAutofit/>
          </a:bodyPr>
          <a:lstStyle>
            <a:lvl1pPr marL="0" indent="0" algn="ctr">
              <a:buNone/>
              <a:defRPr sz="2000"/>
            </a:lvl1pPr>
          </a:lstStyle>
          <a:p>
            <a:r>
              <a:rPr lang="en-US"/>
              <a:t>Click icon to add picture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787262" y="2052736"/>
            <a:ext cx="4490320" cy="4800598"/>
          </a:xfrm>
        </p:spPr>
        <p:txBody>
          <a:bodyPr lIns="0">
            <a:normAutofit/>
          </a:bodyPr>
          <a:lstStyle>
            <a:lvl1pPr marL="0" indent="0">
              <a:lnSpc>
                <a:spcPct val="100000"/>
              </a:lnSpc>
              <a:spcBef>
                <a:spcPts val="1000"/>
              </a:spcBef>
              <a:spcAft>
                <a:spcPts val="1200"/>
              </a:spcAft>
              <a:buNone/>
              <a:defRPr sz="2000" b="1" i="0">
                <a:solidFill>
                  <a:srgbClr val="73000A"/>
                </a:solidFill>
                <a:latin typeface="Arial" panose="020B0604020202020204" pitchFamily="34" charset="0"/>
                <a:cs typeface="Arial" panose="020B0604020202020204" pitchFamily="34" charset="0"/>
              </a:defRPr>
            </a:lvl1pPr>
            <a:lvl2pPr marL="800100" indent="-342900">
              <a:lnSpc>
                <a:spcPct val="100000"/>
              </a:lnSpc>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2pPr>
            <a:lvl3pPr marL="1257300" indent="-3429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3pPr>
            <a:lvl4pPr marL="1714500" indent="-3429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4pPr>
            <a:lvl5pPr marL="2171700" indent="-3429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E1747D5-484F-90C2-456A-4DE0E7FA2D29}"/>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10" name="Rectangle 9">
            <a:extLst>
              <a:ext uri="{FF2B5EF4-FFF2-40B4-BE49-F238E27FC236}">
                <a16:creationId xmlns:a16="http://schemas.microsoft.com/office/drawing/2014/main" id="{70A1FFA6-68C5-D688-B1F0-559D975EC9A3}"/>
              </a:ext>
            </a:extLst>
          </p:cNvPr>
          <p:cNvSpPr/>
          <p:nvPr userDrawn="1"/>
        </p:nvSpPr>
        <p:spPr>
          <a:xfrm>
            <a:off x="411480" y="5943600"/>
            <a:ext cx="914405" cy="649224"/>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6107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Pictur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a:t>Click to add title</a:t>
            </a:r>
          </a:p>
        </p:txBody>
      </p:sp>
      <p:sp>
        <p:nvSpPr>
          <p:cNvPr id="8" name="Picture Placeholder 7">
            <a:extLst>
              <a:ext uri="{FF2B5EF4-FFF2-40B4-BE49-F238E27FC236}">
                <a16:creationId xmlns:a16="http://schemas.microsoft.com/office/drawing/2014/main" id="{357912CB-B8F8-1E65-094F-AD3220E6C79C}"/>
              </a:ext>
            </a:extLst>
          </p:cNvPr>
          <p:cNvSpPr>
            <a:spLocks noGrp="1"/>
          </p:cNvSpPr>
          <p:nvPr>
            <p:ph type="pic" sz="quarter" idx="12"/>
          </p:nvPr>
        </p:nvSpPr>
        <p:spPr>
          <a:xfrm>
            <a:off x="1503363" y="2061969"/>
            <a:ext cx="4592637" cy="4805362"/>
          </a:xfrm>
        </p:spPr>
        <p:txBody>
          <a:bodyPr>
            <a:normAutofit/>
          </a:bodyPr>
          <a:lstStyle>
            <a:lvl1pPr marL="0" indent="0" algn="ctr">
              <a:buNone/>
              <a:defRPr sz="2000"/>
            </a:lvl1pPr>
          </a:lstStyle>
          <a:p>
            <a:r>
              <a:rPr lang="en-US"/>
              <a:t>Click icon to add picture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787262" y="2052736"/>
            <a:ext cx="4490320" cy="4800598"/>
          </a:xfrm>
        </p:spPr>
        <p:txBody>
          <a:bodyPr lIns="0">
            <a:normAutofit/>
          </a:bodyPr>
          <a:lstStyle>
            <a:lvl1pPr marL="0" indent="0">
              <a:lnSpc>
                <a:spcPct val="100000"/>
              </a:lnSpc>
              <a:spcBef>
                <a:spcPts val="1000"/>
              </a:spcBef>
              <a:spcAft>
                <a:spcPts val="1200"/>
              </a:spcAft>
              <a:buNone/>
              <a:defRPr sz="2000" b="1" i="0">
                <a:solidFill>
                  <a:srgbClr val="73000A"/>
                </a:solidFill>
                <a:latin typeface="Arial" panose="020B0604020202020204" pitchFamily="34" charset="0"/>
                <a:cs typeface="Arial" panose="020B0604020202020204" pitchFamily="34" charset="0"/>
              </a:defRPr>
            </a:lvl1pPr>
            <a:lvl2pPr marL="800100" indent="-342900">
              <a:lnSpc>
                <a:spcPct val="100000"/>
              </a:lnSpc>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2pPr>
            <a:lvl3pPr marL="1257300" indent="-3429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3pPr>
            <a:lvl4pPr marL="1714500" indent="-3429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4pPr>
            <a:lvl5pPr marL="2171700" indent="-3429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E1747D5-484F-90C2-456A-4DE0E7FA2D29}"/>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10" name="Rectangle 9">
            <a:extLst>
              <a:ext uri="{FF2B5EF4-FFF2-40B4-BE49-F238E27FC236}">
                <a16:creationId xmlns:a16="http://schemas.microsoft.com/office/drawing/2014/main" id="{70A1FFA6-68C5-D688-B1F0-559D975EC9A3}"/>
              </a:ext>
            </a:extLst>
          </p:cNvPr>
          <p:cNvSpPr/>
          <p:nvPr userDrawn="1"/>
        </p:nvSpPr>
        <p:spPr>
          <a:xfrm>
            <a:off x="0" y="5943600"/>
            <a:ext cx="914405" cy="914400"/>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206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a:t>Click to add title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1468814" y="2057400"/>
            <a:ext cx="3369403" cy="3867538"/>
          </a:xfrm>
        </p:spPr>
        <p:txBody>
          <a:bodyPr lIns="0">
            <a:normAutofit/>
          </a:bodyPr>
          <a:lstStyle>
            <a:lvl1pPr marL="0" indent="0">
              <a:lnSpc>
                <a:spcPct val="100000"/>
              </a:lnSpc>
              <a:spcBef>
                <a:spcPts val="0"/>
              </a:spcBef>
              <a:spcAft>
                <a:spcPts val="1200"/>
              </a:spcAft>
              <a:buNone/>
              <a:defRPr sz="2000" b="1" i="0">
                <a:solidFill>
                  <a:srgbClr val="73000A"/>
                </a:solidFill>
                <a:latin typeface="Arial" panose="020B0604020202020204" pitchFamily="34" charset="0"/>
                <a:cs typeface="Arial" panose="020B0604020202020204" pitchFamily="34" charset="0"/>
              </a:defRPr>
            </a:lvl1pPr>
            <a:lvl2pPr marL="800100" indent="-342900">
              <a:lnSpc>
                <a:spcPct val="100000"/>
              </a:lnSpc>
              <a:spcBef>
                <a:spcPts val="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2pPr>
            <a:lvl3pPr marL="1257300" indent="-342900">
              <a:spcBef>
                <a:spcPts val="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3pPr>
            <a:lvl4pPr marL="1714500" indent="-342900">
              <a:spcBef>
                <a:spcPts val="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4pPr>
            <a:lvl5pPr marL="2171700" indent="-342900">
              <a:spcBef>
                <a:spcPts val="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4" name="Table Placeholder 13">
            <a:extLst>
              <a:ext uri="{FF2B5EF4-FFF2-40B4-BE49-F238E27FC236}">
                <a16:creationId xmlns:a16="http://schemas.microsoft.com/office/drawing/2014/main" id="{EA708189-1532-1BDD-104F-4D8556146CEE}"/>
              </a:ext>
            </a:extLst>
          </p:cNvPr>
          <p:cNvSpPr>
            <a:spLocks noGrp="1"/>
          </p:cNvSpPr>
          <p:nvPr>
            <p:ph type="tbl" sz="quarter" idx="12"/>
          </p:nvPr>
        </p:nvSpPr>
        <p:spPr>
          <a:xfrm>
            <a:off x="5097463" y="2051976"/>
            <a:ext cx="6180137" cy="3867538"/>
          </a:xfrm>
        </p:spPr>
        <p:txBody>
          <a:bodyPr>
            <a:normAutofit/>
          </a:bodyPr>
          <a:lstStyle>
            <a:lvl1pPr>
              <a:defRPr sz="2000"/>
            </a:lvl1pPr>
          </a:lstStyle>
          <a:p>
            <a:r>
              <a:rPr lang="en-US"/>
              <a:t>Click icon to add table</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0F096F1-B486-3F6D-1966-523C4C28F2FF}"/>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9" name="Rectangle 8">
            <a:extLst>
              <a:ext uri="{FF2B5EF4-FFF2-40B4-BE49-F238E27FC236}">
                <a16:creationId xmlns:a16="http://schemas.microsoft.com/office/drawing/2014/main" id="{DEEC0CB5-7C31-BCCA-B76B-A22C2787A162}"/>
              </a:ext>
            </a:extLst>
          </p:cNvPr>
          <p:cNvSpPr/>
          <p:nvPr userDrawn="1"/>
        </p:nvSpPr>
        <p:spPr>
          <a:xfrm>
            <a:off x="411480" y="5943600"/>
            <a:ext cx="914405" cy="649224"/>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299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Content and Table">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a:t>Click to add title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1468814" y="2057400"/>
            <a:ext cx="3369403" cy="3867538"/>
          </a:xfrm>
        </p:spPr>
        <p:txBody>
          <a:bodyPr lIns="0">
            <a:normAutofit/>
          </a:bodyPr>
          <a:lstStyle>
            <a:lvl1pPr marL="0" indent="0">
              <a:lnSpc>
                <a:spcPct val="100000"/>
              </a:lnSpc>
              <a:spcBef>
                <a:spcPts val="0"/>
              </a:spcBef>
              <a:spcAft>
                <a:spcPts val="1200"/>
              </a:spcAft>
              <a:buNone/>
              <a:defRPr sz="2000" b="1" i="0">
                <a:solidFill>
                  <a:srgbClr val="73000A"/>
                </a:solidFill>
                <a:latin typeface="Arial" panose="020B0604020202020204" pitchFamily="34" charset="0"/>
                <a:cs typeface="Arial" panose="020B0604020202020204" pitchFamily="34" charset="0"/>
              </a:defRPr>
            </a:lvl1pPr>
            <a:lvl2pPr marL="800100" indent="-342900">
              <a:lnSpc>
                <a:spcPct val="100000"/>
              </a:lnSpc>
              <a:spcBef>
                <a:spcPts val="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2pPr>
            <a:lvl3pPr marL="1257300" indent="-342900">
              <a:spcBef>
                <a:spcPts val="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3pPr>
            <a:lvl4pPr marL="1714500" indent="-342900">
              <a:spcBef>
                <a:spcPts val="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4pPr>
            <a:lvl5pPr marL="2171700" indent="-342900">
              <a:spcBef>
                <a:spcPts val="0"/>
              </a:spcBef>
              <a:spcAft>
                <a:spcPts val="1200"/>
              </a:spcAft>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4" name="Table Placeholder 13">
            <a:extLst>
              <a:ext uri="{FF2B5EF4-FFF2-40B4-BE49-F238E27FC236}">
                <a16:creationId xmlns:a16="http://schemas.microsoft.com/office/drawing/2014/main" id="{EA708189-1532-1BDD-104F-4D8556146CEE}"/>
              </a:ext>
            </a:extLst>
          </p:cNvPr>
          <p:cNvSpPr>
            <a:spLocks noGrp="1"/>
          </p:cNvSpPr>
          <p:nvPr>
            <p:ph type="tbl" sz="quarter" idx="12"/>
          </p:nvPr>
        </p:nvSpPr>
        <p:spPr>
          <a:xfrm>
            <a:off x="5097463" y="2051976"/>
            <a:ext cx="6180137" cy="3867538"/>
          </a:xfrm>
        </p:spPr>
        <p:txBody>
          <a:bodyPr>
            <a:normAutofit/>
          </a:bodyPr>
          <a:lstStyle>
            <a:lvl1pPr>
              <a:defRPr sz="2000"/>
            </a:lvl1pPr>
          </a:lstStyle>
          <a:p>
            <a:r>
              <a:rPr lang="en-US"/>
              <a:t>Click icon to add table</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0F096F1-B486-3F6D-1966-523C4C28F2FF}"/>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9" name="Rectangle 8">
            <a:extLst>
              <a:ext uri="{FF2B5EF4-FFF2-40B4-BE49-F238E27FC236}">
                <a16:creationId xmlns:a16="http://schemas.microsoft.com/office/drawing/2014/main" id="{DEEC0CB5-7C31-BCCA-B76B-A22C2787A162}"/>
              </a:ext>
            </a:extLst>
          </p:cNvPr>
          <p:cNvSpPr/>
          <p:nvPr userDrawn="1"/>
        </p:nvSpPr>
        <p:spPr>
          <a:xfrm>
            <a:off x="0" y="5943600"/>
            <a:ext cx="914405" cy="914400"/>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4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ntent 2">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a:t>Click to add title</a:t>
            </a:r>
          </a:p>
        </p:txBody>
      </p:sp>
      <p:sp>
        <p:nvSpPr>
          <p:cNvPr id="8" name="Content Placeholder 7">
            <a:extLst>
              <a:ext uri="{FF2B5EF4-FFF2-40B4-BE49-F238E27FC236}">
                <a16:creationId xmlns:a16="http://schemas.microsoft.com/office/drawing/2014/main" id="{8B0AB10A-3CAB-D4C0-3CB1-401461802BD3}"/>
              </a:ext>
            </a:extLst>
          </p:cNvPr>
          <p:cNvSpPr>
            <a:spLocks noGrp="1"/>
          </p:cNvSpPr>
          <p:nvPr>
            <p:ph sz="quarter" idx="10" hasCustomPrompt="1"/>
          </p:nvPr>
        </p:nvSpPr>
        <p:spPr>
          <a:xfrm>
            <a:off x="1468814" y="2066731"/>
            <a:ext cx="6452876" cy="3867538"/>
          </a:xfrm>
        </p:spPr>
        <p:txBody>
          <a:bodyPr lIns="0">
            <a:normAutofit/>
          </a:bodyPr>
          <a:lstStyle>
            <a:lvl1pPr>
              <a:lnSpc>
                <a:spcPct val="100000"/>
              </a:lnSpc>
              <a:spcAft>
                <a:spcPts val="600"/>
              </a:spcAft>
              <a:buClr>
                <a:srgbClr val="73000A"/>
              </a:buClr>
              <a:defRPr sz="2000">
                <a:latin typeface="Arial" panose="020B0604020202020204" pitchFamily="34" charset="0"/>
                <a:cs typeface="Arial" panose="020B0604020202020204" pitchFamily="34" charset="0"/>
              </a:defRPr>
            </a:lvl1pPr>
            <a:lvl2pPr>
              <a:lnSpc>
                <a:spcPct val="100000"/>
              </a:lnSpc>
              <a:spcAft>
                <a:spcPts val="600"/>
              </a:spcAft>
              <a:buClr>
                <a:srgbClr val="73000A"/>
              </a:buClr>
              <a:defRPr sz="2000">
                <a:latin typeface="Arial" panose="020B0604020202020204" pitchFamily="34" charset="0"/>
                <a:cs typeface="Arial" panose="020B0604020202020204" pitchFamily="34" charset="0"/>
              </a:defRPr>
            </a:lvl2pPr>
            <a:lvl3pPr>
              <a:lnSpc>
                <a:spcPct val="100000"/>
              </a:lnSpc>
              <a:spcBef>
                <a:spcPts val="1000"/>
              </a:spcBef>
              <a:spcAft>
                <a:spcPts val="600"/>
              </a:spcAft>
              <a:buClr>
                <a:srgbClr val="73000A"/>
              </a:buClr>
              <a:defRPr sz="2000">
                <a:latin typeface="Arial" panose="020B0604020202020204" pitchFamily="34" charset="0"/>
                <a:cs typeface="Arial" panose="020B0604020202020204" pitchFamily="34" charset="0"/>
              </a:defRPr>
            </a:lvl3pPr>
            <a:lvl4pPr>
              <a:lnSpc>
                <a:spcPct val="100000"/>
              </a:lnSpc>
              <a:spcAft>
                <a:spcPts val="1200"/>
              </a:spcAft>
              <a:buClr>
                <a:srgbClr val="73000A"/>
              </a:buClr>
              <a:defRPr sz="2000">
                <a:latin typeface="Arial" panose="020B0604020202020204" pitchFamily="34" charset="0"/>
                <a:cs typeface="Arial" panose="020B0604020202020204" pitchFamily="34" charset="0"/>
              </a:defRPr>
            </a:lvl4pPr>
            <a:lvl5pPr>
              <a:buClr>
                <a:srgbClr val="73000A"/>
              </a:buClr>
              <a:defRPr sz="2000">
                <a:latin typeface="Arial" panose="020B0604020202020204" pitchFamily="34" charset="0"/>
                <a:cs typeface="Arial" panose="020B060402020202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a:extLst>
              <a:ext uri="{FF2B5EF4-FFF2-40B4-BE49-F238E27FC236}">
                <a16:creationId xmlns:a16="http://schemas.microsoft.com/office/drawing/2014/main" id="{7DBA8ADB-B20F-8404-46AB-AF67E25C7C75}"/>
              </a:ext>
            </a:extLst>
          </p:cNvPr>
          <p:cNvSpPr>
            <a:spLocks noGrp="1"/>
          </p:cNvSpPr>
          <p:nvPr>
            <p:ph sz="quarter" idx="11" hasCustomPrompt="1"/>
          </p:nvPr>
        </p:nvSpPr>
        <p:spPr>
          <a:xfrm>
            <a:off x="8169196" y="2066731"/>
            <a:ext cx="3108391" cy="3867538"/>
          </a:xfrm>
        </p:spPr>
        <p:txBody>
          <a:bodyPr lIns="0">
            <a:normAutofit/>
          </a:bodyPr>
          <a:lstStyle>
            <a:lvl1pPr marL="0" indent="0">
              <a:lnSpc>
                <a:spcPct val="100000"/>
              </a:lnSpc>
              <a:spcAft>
                <a:spcPts val="600"/>
              </a:spcAft>
              <a:buNone/>
              <a:defRPr sz="2000" b="1" i="0">
                <a:solidFill>
                  <a:srgbClr val="73000A"/>
                </a:solidFill>
                <a:latin typeface="Arial" panose="020B0604020202020204" pitchFamily="34" charset="0"/>
                <a:cs typeface="Arial" panose="020B0604020202020204" pitchFamily="34" charset="0"/>
              </a:defRPr>
            </a:lvl1pPr>
            <a:lvl2pPr marL="800100" indent="-342900">
              <a:lnSpc>
                <a:spcPct val="100000"/>
              </a:lnSpc>
              <a:spcAft>
                <a:spcPts val="600"/>
              </a:spcAft>
              <a:buFont typeface="Arial" panose="020B0604020202020204" pitchFamily="34" charset="0"/>
              <a:buChar char="•"/>
              <a:defRPr sz="2000">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2000">
                <a:latin typeface="Arial" panose="020B0604020202020204" pitchFamily="34" charset="0"/>
                <a:cs typeface="Arial" panose="020B0604020202020204" pitchFamily="34" charset="0"/>
              </a:defRPr>
            </a:lvl3pPr>
            <a:lvl4pPr marL="1714500" indent="-342900">
              <a:buFont typeface="Arial" panose="020B0604020202020204" pitchFamily="34" charset="0"/>
              <a:buChar char="•"/>
              <a:defRPr sz="2000">
                <a:latin typeface="Arial" panose="020B0604020202020204" pitchFamily="34" charset="0"/>
                <a:cs typeface="Arial" panose="020B0604020202020204" pitchFamily="34" charset="0"/>
              </a:defRPr>
            </a:lvl4pPr>
            <a:lvl5pPr marL="2171700" indent="-342900">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44E7E8FB-EBEA-CBEA-978F-6EAB91C617FA}"/>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10" name="Rectangle 9">
            <a:extLst>
              <a:ext uri="{FF2B5EF4-FFF2-40B4-BE49-F238E27FC236}">
                <a16:creationId xmlns:a16="http://schemas.microsoft.com/office/drawing/2014/main" id="{7695C9A1-8CDF-2306-B76A-70720C92A40B}"/>
              </a:ext>
            </a:extLst>
          </p:cNvPr>
          <p:cNvSpPr/>
          <p:nvPr userDrawn="1"/>
        </p:nvSpPr>
        <p:spPr>
          <a:xfrm>
            <a:off x="411480" y="5943600"/>
            <a:ext cx="914405" cy="649224"/>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2814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2 Content 2">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a:t>Click to add title</a:t>
            </a:r>
          </a:p>
        </p:txBody>
      </p:sp>
      <p:sp>
        <p:nvSpPr>
          <p:cNvPr id="8" name="Content Placeholder 7">
            <a:extLst>
              <a:ext uri="{FF2B5EF4-FFF2-40B4-BE49-F238E27FC236}">
                <a16:creationId xmlns:a16="http://schemas.microsoft.com/office/drawing/2014/main" id="{8B0AB10A-3CAB-D4C0-3CB1-401461802BD3}"/>
              </a:ext>
            </a:extLst>
          </p:cNvPr>
          <p:cNvSpPr>
            <a:spLocks noGrp="1"/>
          </p:cNvSpPr>
          <p:nvPr>
            <p:ph sz="quarter" idx="10" hasCustomPrompt="1"/>
          </p:nvPr>
        </p:nvSpPr>
        <p:spPr>
          <a:xfrm>
            <a:off x="1468814" y="2066731"/>
            <a:ext cx="6452876" cy="3867538"/>
          </a:xfrm>
        </p:spPr>
        <p:txBody>
          <a:bodyPr lIns="0">
            <a:normAutofit/>
          </a:bodyPr>
          <a:lstStyle>
            <a:lvl1pPr>
              <a:lnSpc>
                <a:spcPct val="100000"/>
              </a:lnSpc>
              <a:spcAft>
                <a:spcPts val="600"/>
              </a:spcAft>
              <a:buClr>
                <a:srgbClr val="73000A"/>
              </a:buClr>
              <a:defRPr sz="2000">
                <a:latin typeface="Arial" panose="020B0604020202020204" pitchFamily="34" charset="0"/>
                <a:cs typeface="Arial" panose="020B0604020202020204" pitchFamily="34" charset="0"/>
              </a:defRPr>
            </a:lvl1pPr>
            <a:lvl2pPr>
              <a:lnSpc>
                <a:spcPct val="100000"/>
              </a:lnSpc>
              <a:spcAft>
                <a:spcPts val="600"/>
              </a:spcAft>
              <a:buClr>
                <a:srgbClr val="73000A"/>
              </a:buClr>
              <a:defRPr sz="2000">
                <a:latin typeface="Arial" panose="020B0604020202020204" pitchFamily="34" charset="0"/>
                <a:cs typeface="Arial" panose="020B0604020202020204" pitchFamily="34" charset="0"/>
              </a:defRPr>
            </a:lvl2pPr>
            <a:lvl3pPr>
              <a:lnSpc>
                <a:spcPct val="100000"/>
              </a:lnSpc>
              <a:spcBef>
                <a:spcPts val="1000"/>
              </a:spcBef>
              <a:spcAft>
                <a:spcPts val="600"/>
              </a:spcAft>
              <a:buClr>
                <a:srgbClr val="73000A"/>
              </a:buClr>
              <a:defRPr sz="2000">
                <a:latin typeface="Arial" panose="020B0604020202020204" pitchFamily="34" charset="0"/>
                <a:cs typeface="Arial" panose="020B0604020202020204" pitchFamily="34" charset="0"/>
              </a:defRPr>
            </a:lvl3pPr>
            <a:lvl4pPr>
              <a:lnSpc>
                <a:spcPct val="100000"/>
              </a:lnSpc>
              <a:spcAft>
                <a:spcPts val="1200"/>
              </a:spcAft>
              <a:buClr>
                <a:srgbClr val="73000A"/>
              </a:buClr>
              <a:defRPr sz="2000">
                <a:latin typeface="Arial" panose="020B0604020202020204" pitchFamily="34" charset="0"/>
                <a:cs typeface="Arial" panose="020B0604020202020204" pitchFamily="34" charset="0"/>
              </a:defRPr>
            </a:lvl4pPr>
            <a:lvl5pPr>
              <a:buClr>
                <a:srgbClr val="73000A"/>
              </a:buClr>
              <a:defRPr sz="2000">
                <a:latin typeface="Arial" panose="020B0604020202020204" pitchFamily="34" charset="0"/>
                <a:cs typeface="Arial" panose="020B060402020202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a:extLst>
              <a:ext uri="{FF2B5EF4-FFF2-40B4-BE49-F238E27FC236}">
                <a16:creationId xmlns:a16="http://schemas.microsoft.com/office/drawing/2014/main" id="{7DBA8ADB-B20F-8404-46AB-AF67E25C7C75}"/>
              </a:ext>
            </a:extLst>
          </p:cNvPr>
          <p:cNvSpPr>
            <a:spLocks noGrp="1"/>
          </p:cNvSpPr>
          <p:nvPr>
            <p:ph sz="quarter" idx="11" hasCustomPrompt="1"/>
          </p:nvPr>
        </p:nvSpPr>
        <p:spPr>
          <a:xfrm>
            <a:off x="8169196" y="2066731"/>
            <a:ext cx="3108391" cy="3867538"/>
          </a:xfrm>
        </p:spPr>
        <p:txBody>
          <a:bodyPr lIns="0">
            <a:normAutofit/>
          </a:bodyPr>
          <a:lstStyle>
            <a:lvl1pPr marL="0" indent="0">
              <a:lnSpc>
                <a:spcPct val="100000"/>
              </a:lnSpc>
              <a:spcAft>
                <a:spcPts val="600"/>
              </a:spcAft>
              <a:buNone/>
              <a:defRPr sz="2000" b="1" i="0">
                <a:solidFill>
                  <a:srgbClr val="73000A"/>
                </a:solidFill>
                <a:latin typeface="Arial" panose="020B0604020202020204" pitchFamily="34" charset="0"/>
                <a:cs typeface="Arial" panose="020B0604020202020204" pitchFamily="34" charset="0"/>
              </a:defRPr>
            </a:lvl1pPr>
            <a:lvl2pPr marL="800100" indent="-342900">
              <a:lnSpc>
                <a:spcPct val="100000"/>
              </a:lnSpc>
              <a:spcAft>
                <a:spcPts val="600"/>
              </a:spcAft>
              <a:buFont typeface="Arial" panose="020B0604020202020204" pitchFamily="34" charset="0"/>
              <a:buChar char="•"/>
              <a:defRPr sz="2000">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2000">
                <a:latin typeface="Arial" panose="020B0604020202020204" pitchFamily="34" charset="0"/>
                <a:cs typeface="Arial" panose="020B0604020202020204" pitchFamily="34" charset="0"/>
              </a:defRPr>
            </a:lvl3pPr>
            <a:lvl4pPr marL="1714500" indent="-342900">
              <a:buFont typeface="Arial" panose="020B0604020202020204" pitchFamily="34" charset="0"/>
              <a:buChar char="•"/>
              <a:defRPr sz="2000">
                <a:latin typeface="Arial" panose="020B0604020202020204" pitchFamily="34" charset="0"/>
                <a:cs typeface="Arial" panose="020B0604020202020204" pitchFamily="34" charset="0"/>
              </a:defRPr>
            </a:lvl4pPr>
            <a:lvl5pPr marL="2171700" indent="-342900">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44E7E8FB-EBEA-CBEA-978F-6EAB91C617FA}"/>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10" name="Rectangle 9">
            <a:extLst>
              <a:ext uri="{FF2B5EF4-FFF2-40B4-BE49-F238E27FC236}">
                <a16:creationId xmlns:a16="http://schemas.microsoft.com/office/drawing/2014/main" id="{7695C9A1-8CDF-2306-B76A-70720C92A40B}"/>
              </a:ext>
            </a:extLst>
          </p:cNvPr>
          <p:cNvSpPr/>
          <p:nvPr userDrawn="1"/>
        </p:nvSpPr>
        <p:spPr>
          <a:xfrm>
            <a:off x="0" y="5943600"/>
            <a:ext cx="914405" cy="914400"/>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4827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able">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a:t>Click to add title</a:t>
            </a:r>
          </a:p>
        </p:txBody>
      </p:sp>
      <p:sp>
        <p:nvSpPr>
          <p:cNvPr id="9" name="Table Placeholder 8">
            <a:extLst>
              <a:ext uri="{FF2B5EF4-FFF2-40B4-BE49-F238E27FC236}">
                <a16:creationId xmlns:a16="http://schemas.microsoft.com/office/drawing/2014/main" id="{CB43608F-0A38-CF4A-4B3B-F1212E786FDE}"/>
              </a:ext>
            </a:extLst>
          </p:cNvPr>
          <p:cNvSpPr>
            <a:spLocks noGrp="1"/>
          </p:cNvSpPr>
          <p:nvPr>
            <p:ph type="tbl" sz="quarter" idx="10"/>
          </p:nvPr>
        </p:nvSpPr>
        <p:spPr>
          <a:xfrm>
            <a:off x="1487488" y="2057400"/>
            <a:ext cx="9790112" cy="3886200"/>
          </a:xfrm>
        </p:spPr>
        <p:txBody>
          <a:bodyPr>
            <a:normAutofit/>
          </a:bodyPr>
          <a:lstStyle>
            <a:lvl1pPr>
              <a:defRPr sz="2400"/>
            </a:lvl1pPr>
          </a:lstStyle>
          <a:p>
            <a:r>
              <a:rPr lang="en-US"/>
              <a:t>Click icon to add table</a:t>
            </a:r>
          </a:p>
        </p:txBody>
      </p:sp>
      <p:pic>
        <p:nvPicPr>
          <p:cNvPr id="3" name="Picture 2">
            <a:extLst>
              <a:ext uri="{FF2B5EF4-FFF2-40B4-BE49-F238E27FC236}">
                <a16:creationId xmlns:a16="http://schemas.microsoft.com/office/drawing/2014/main" id="{6EECC1AF-A9C7-8BB3-2D3D-00CAD98CD1C6}"/>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10" name="Rectangle 9">
            <a:extLst>
              <a:ext uri="{FF2B5EF4-FFF2-40B4-BE49-F238E27FC236}">
                <a16:creationId xmlns:a16="http://schemas.microsoft.com/office/drawing/2014/main" id="{3B22C4E3-49CB-C192-CF8C-C747AC6811AE}"/>
              </a:ext>
            </a:extLst>
          </p:cNvPr>
          <p:cNvSpPr/>
          <p:nvPr userDrawn="1"/>
        </p:nvSpPr>
        <p:spPr>
          <a:xfrm>
            <a:off x="411480" y="5943600"/>
            <a:ext cx="914405" cy="649224"/>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1357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5" y="503852"/>
            <a:ext cx="9150675" cy="1427585"/>
          </a:xfrm>
        </p:spPr>
        <p:txBody>
          <a:bodyPr lIns="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50153" y="2108722"/>
            <a:ext cx="8552264" cy="3736493"/>
          </a:xfrm>
        </p:spPr>
        <p:txBody>
          <a:bodyPr lIns="0" tIns="0" rIns="0" bIns="0">
            <a:normAutofit/>
          </a:bodyPr>
          <a:lstStyle>
            <a:lvl1pPr marL="228600" indent="-228600">
              <a:lnSpc>
                <a:spcPct val="100000"/>
              </a:lnSpc>
              <a:spcBef>
                <a:spcPts val="0"/>
              </a:spcBef>
              <a:spcAft>
                <a:spcPts val="1200"/>
              </a:spcAft>
              <a:buClr>
                <a:srgbClr val="73000A"/>
              </a:buClr>
              <a:buFont typeface="Arial" panose="020B0604020202020204" pitchFamily="34" charset="0"/>
              <a:buChar char="•"/>
              <a:defRPr sz="2800">
                <a:latin typeface="Arial" panose="020B0604020202020204" pitchFamily="34" charset="0"/>
                <a:cs typeface="Arial" panose="020B0604020202020204" pitchFamily="34" charset="0"/>
              </a:defRPr>
            </a:lvl1pPr>
            <a:lvl2pPr marL="685800" indent="-228600">
              <a:lnSpc>
                <a:spcPct val="100000"/>
              </a:lnSpc>
              <a:spcBef>
                <a:spcPts val="0"/>
              </a:spcBef>
              <a:spcAft>
                <a:spcPts val="1200"/>
              </a:spcAft>
              <a:buClr>
                <a:srgbClr val="73000A"/>
              </a:buClr>
              <a:buFont typeface="Arial" panose="020B0604020202020204" pitchFamily="34" charset="0"/>
              <a:buChar char="•"/>
              <a:defRPr sz="2800">
                <a:latin typeface="Arial" panose="020B0604020202020204" pitchFamily="34" charset="0"/>
                <a:cs typeface="Arial" panose="020B0604020202020204" pitchFamily="34" charset="0"/>
              </a:defRPr>
            </a:lvl2pPr>
            <a:lvl3pPr marL="1143000" indent="-228600">
              <a:spcBef>
                <a:spcPts val="0"/>
              </a:spcBef>
              <a:spcAft>
                <a:spcPts val="1200"/>
              </a:spcAft>
              <a:buClr>
                <a:srgbClr val="73000A"/>
              </a:buClr>
              <a:buFont typeface="Arial" panose="020B0604020202020204" pitchFamily="34" charset="0"/>
              <a:buChar char="•"/>
              <a:defRPr sz="2800">
                <a:latin typeface="Arial" panose="020B0604020202020204" pitchFamily="34" charset="0"/>
                <a:cs typeface="Arial" panose="020B0604020202020204" pitchFamily="34" charset="0"/>
              </a:defRPr>
            </a:lvl3pPr>
            <a:lvl4pPr marL="1600200" indent="-228600">
              <a:spcBef>
                <a:spcPts val="0"/>
              </a:spcBef>
              <a:spcAft>
                <a:spcPts val="1200"/>
              </a:spcAft>
              <a:buClr>
                <a:srgbClr val="73000A"/>
              </a:buClr>
              <a:buFont typeface="Arial" panose="020B0604020202020204" pitchFamily="34" charset="0"/>
              <a:buChar char="•"/>
              <a:defRPr sz="2800">
                <a:latin typeface="Arial" panose="020B0604020202020204" pitchFamily="34" charset="0"/>
                <a:cs typeface="Arial" panose="020B0604020202020204" pitchFamily="34" charset="0"/>
              </a:defRPr>
            </a:lvl4pPr>
            <a:lvl5pPr marL="2057400" indent="-228600">
              <a:spcBef>
                <a:spcPts val="0"/>
              </a:spcBef>
              <a:spcAft>
                <a:spcPts val="1200"/>
              </a:spcAft>
              <a:buClr>
                <a:srgbClr val="73000A"/>
              </a:buClr>
              <a:buFont typeface="Arial" panose="020B0604020202020204" pitchFamily="34" charset="0"/>
              <a:buChar char="•"/>
              <a:defRPr sz="2800">
                <a:latin typeface="Arial" panose="020B0604020202020204" pitchFamily="34" charset="0"/>
                <a:cs typeface="Arial" panose="020B060402020202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8B22251-B36F-4556-B49B-206A43EE2D36}"/>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14" name="Rectangle 13">
            <a:extLst>
              <a:ext uri="{FF2B5EF4-FFF2-40B4-BE49-F238E27FC236}">
                <a16:creationId xmlns:a16="http://schemas.microsoft.com/office/drawing/2014/main" id="{FE43612B-B7BD-B492-A341-DDFB4F20B569}"/>
              </a:ext>
            </a:extLst>
          </p:cNvPr>
          <p:cNvSpPr/>
          <p:nvPr userDrawn="1"/>
        </p:nvSpPr>
        <p:spPr>
          <a:xfrm>
            <a:off x="411480" y="5943599"/>
            <a:ext cx="914400" cy="649224"/>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3596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Table">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a:t>Click to add title</a:t>
            </a:r>
          </a:p>
        </p:txBody>
      </p:sp>
      <p:sp>
        <p:nvSpPr>
          <p:cNvPr id="9" name="Table Placeholder 8">
            <a:extLst>
              <a:ext uri="{FF2B5EF4-FFF2-40B4-BE49-F238E27FC236}">
                <a16:creationId xmlns:a16="http://schemas.microsoft.com/office/drawing/2014/main" id="{CB43608F-0A38-CF4A-4B3B-F1212E786FDE}"/>
              </a:ext>
            </a:extLst>
          </p:cNvPr>
          <p:cNvSpPr>
            <a:spLocks noGrp="1"/>
          </p:cNvSpPr>
          <p:nvPr>
            <p:ph type="tbl" sz="quarter" idx="10"/>
          </p:nvPr>
        </p:nvSpPr>
        <p:spPr>
          <a:xfrm>
            <a:off x="1487488" y="2057400"/>
            <a:ext cx="9790112" cy="3886200"/>
          </a:xfrm>
        </p:spPr>
        <p:txBody>
          <a:bodyPr>
            <a:normAutofit/>
          </a:bodyPr>
          <a:lstStyle>
            <a:lvl1pPr>
              <a:defRPr sz="2400"/>
            </a:lvl1pPr>
          </a:lstStyle>
          <a:p>
            <a:r>
              <a:rPr lang="en-US"/>
              <a:t>Click icon to add table</a:t>
            </a:r>
          </a:p>
        </p:txBody>
      </p:sp>
      <p:pic>
        <p:nvPicPr>
          <p:cNvPr id="3" name="Picture 2">
            <a:extLst>
              <a:ext uri="{FF2B5EF4-FFF2-40B4-BE49-F238E27FC236}">
                <a16:creationId xmlns:a16="http://schemas.microsoft.com/office/drawing/2014/main" id="{6EECC1AF-A9C7-8BB3-2D3D-00CAD98CD1C6}"/>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10" name="Rectangle 9">
            <a:extLst>
              <a:ext uri="{FF2B5EF4-FFF2-40B4-BE49-F238E27FC236}">
                <a16:creationId xmlns:a16="http://schemas.microsoft.com/office/drawing/2014/main" id="{3B22C4E3-49CB-C192-CF8C-C747AC6811AE}"/>
              </a:ext>
            </a:extLst>
          </p:cNvPr>
          <p:cNvSpPr/>
          <p:nvPr userDrawn="1"/>
        </p:nvSpPr>
        <p:spPr>
          <a:xfrm>
            <a:off x="0" y="5943600"/>
            <a:ext cx="914405" cy="914400"/>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5329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rgbClr val="73000A"/>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4" y="690511"/>
            <a:ext cx="4964671" cy="5253089"/>
          </a:xfrm>
        </p:spPr>
        <p:txBody>
          <a:bodyPr anchor="b">
            <a:normAutofit/>
          </a:bodyPr>
          <a:lstStyle>
            <a:lvl1pPr>
              <a:defRPr sz="6000" b="1" i="0">
                <a:solidFill>
                  <a:schemeClr val="bg1">
                    <a:lumMod val="95000"/>
                  </a:schemeClr>
                </a:solidFill>
                <a:latin typeface="Arial" panose="020B0604020202020204" pitchFamily="34" charset="0"/>
                <a:cs typeface="Arial" panose="020B0604020202020204" pitchFamily="34" charset="0"/>
              </a:defRPr>
            </a:lvl1pPr>
          </a:lstStyle>
          <a:p>
            <a:r>
              <a:rPr lang="en-US"/>
              <a:t>Click to add title</a:t>
            </a:r>
          </a:p>
        </p:txBody>
      </p:sp>
      <p:sp>
        <p:nvSpPr>
          <p:cNvPr id="10" name="Content Placeholder 9">
            <a:extLst>
              <a:ext uri="{FF2B5EF4-FFF2-40B4-BE49-F238E27FC236}">
                <a16:creationId xmlns:a16="http://schemas.microsoft.com/office/drawing/2014/main" id="{AD608249-3D60-D3B2-68C5-778D0EA18F2D}"/>
              </a:ext>
            </a:extLst>
          </p:cNvPr>
          <p:cNvSpPr>
            <a:spLocks noGrp="1"/>
          </p:cNvSpPr>
          <p:nvPr>
            <p:ph sz="quarter" idx="10" hasCustomPrompt="1"/>
          </p:nvPr>
        </p:nvSpPr>
        <p:spPr>
          <a:xfrm>
            <a:off x="6282286" y="690465"/>
            <a:ext cx="4784372" cy="5253089"/>
          </a:xfrm>
        </p:spPr>
        <p:txBody>
          <a:bodyPr anchor="ctr">
            <a:normAutofit/>
          </a:bodyPr>
          <a:lstStyle>
            <a:lvl1pPr marL="0" indent="0">
              <a:lnSpc>
                <a:spcPct val="100000"/>
              </a:lnSpc>
              <a:spcBef>
                <a:spcPts val="0"/>
              </a:spcBef>
              <a:spcAft>
                <a:spcPts val="1200"/>
              </a:spcAft>
              <a:buNone/>
              <a:defRPr sz="2000" b="1" i="0">
                <a:solidFill>
                  <a:schemeClr val="bg1">
                    <a:lumMod val="95000"/>
                  </a:schemeClr>
                </a:solidFill>
                <a:latin typeface="Arial" panose="020B0604020202020204" pitchFamily="34" charset="0"/>
                <a:cs typeface="Arial" panose="020B0604020202020204" pitchFamily="34" charset="0"/>
              </a:defRPr>
            </a:lvl1pPr>
            <a:lvl2pPr marL="742950" indent="-285750">
              <a:lnSpc>
                <a:spcPct val="100000"/>
              </a:lnSpc>
              <a:spcBef>
                <a:spcPts val="0"/>
              </a:spcBef>
              <a:spcAft>
                <a:spcPts val="1200"/>
              </a:spcAft>
              <a:buClr>
                <a:schemeClr val="bg1">
                  <a:lumMod val="95000"/>
                </a:schemeClr>
              </a:buClr>
              <a:buFont typeface="Arial" panose="020B0604020202020204" pitchFamily="34" charset="0"/>
              <a:buChar char="•"/>
              <a:defRPr sz="1800">
                <a:solidFill>
                  <a:schemeClr val="bg1">
                    <a:lumMod val="95000"/>
                  </a:schemeClr>
                </a:solidFill>
                <a:latin typeface="Arial" panose="020B0604020202020204" pitchFamily="34" charset="0"/>
                <a:cs typeface="Arial" panose="020B0604020202020204" pitchFamily="34" charset="0"/>
              </a:defRPr>
            </a:lvl2pPr>
            <a:lvl3pPr marL="1200150" indent="-285750">
              <a:lnSpc>
                <a:spcPct val="100000"/>
              </a:lnSpc>
              <a:spcBef>
                <a:spcPts val="0"/>
              </a:spcBef>
              <a:spcAft>
                <a:spcPts val="1200"/>
              </a:spcAft>
              <a:buClr>
                <a:schemeClr val="bg1">
                  <a:lumMod val="95000"/>
                </a:schemeClr>
              </a:buClr>
              <a:buFont typeface="Arial" panose="020B0604020202020204" pitchFamily="34" charset="0"/>
              <a:buChar char="•"/>
              <a:defRPr sz="1600">
                <a:solidFill>
                  <a:schemeClr val="bg1">
                    <a:lumMod val="95000"/>
                  </a:schemeClr>
                </a:solidFill>
                <a:latin typeface="Arial" panose="020B0604020202020204" pitchFamily="34" charset="0"/>
                <a:cs typeface="Arial" panose="020B0604020202020204" pitchFamily="34" charset="0"/>
              </a:defRPr>
            </a:lvl3pPr>
            <a:lvl4pPr marL="1657350" indent="-285750">
              <a:lnSpc>
                <a:spcPct val="100000"/>
              </a:lnSpc>
              <a:spcBef>
                <a:spcPts val="0"/>
              </a:spcBef>
              <a:spcAft>
                <a:spcPts val="1200"/>
              </a:spcAft>
              <a:buClr>
                <a:schemeClr val="bg1">
                  <a:lumMod val="95000"/>
                </a:schemeClr>
              </a:buClr>
              <a:buFont typeface="Arial" panose="020B0604020202020204" pitchFamily="34" charset="0"/>
              <a:buChar char="•"/>
              <a:defRPr sz="1400">
                <a:solidFill>
                  <a:schemeClr val="bg1">
                    <a:lumMod val="95000"/>
                  </a:schemeClr>
                </a:solidFill>
                <a:latin typeface="Arial" panose="020B0604020202020204" pitchFamily="34" charset="0"/>
                <a:cs typeface="Arial" panose="020B0604020202020204" pitchFamily="34" charset="0"/>
              </a:defRPr>
            </a:lvl4pPr>
            <a:lvl5pPr marL="2114550" indent="-285750">
              <a:lnSpc>
                <a:spcPct val="100000"/>
              </a:lnSpc>
              <a:spcBef>
                <a:spcPts val="0"/>
              </a:spcBef>
              <a:spcAft>
                <a:spcPts val="1200"/>
              </a:spcAft>
              <a:buClr>
                <a:schemeClr val="bg1">
                  <a:lumMod val="95000"/>
                </a:schemeClr>
              </a:buClr>
              <a:buFont typeface="Arial" panose="020B0604020202020204" pitchFamily="34" charset="0"/>
              <a:buChar char="•"/>
              <a:defRPr sz="1400">
                <a:solidFill>
                  <a:schemeClr val="bg1">
                    <a:lumMod val="95000"/>
                  </a:schemeClr>
                </a:solidFill>
                <a:latin typeface="Arial" panose="020B0604020202020204" pitchFamily="34" charset="0"/>
                <a:cs typeface="Arial" panose="020B060402020202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3748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ED37-4F17-3341-80DD-6302FD9C0346}"/>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56E732-1F86-874D-B35F-F0D15E08E9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2C13372-CC48-6246-83C0-B536F3DCA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5CF31-8755-3E42-B89A-9D67D96D7102}"/>
              </a:ext>
            </a:extLst>
          </p:cNvPr>
          <p:cNvSpPr>
            <a:spLocks noGrp="1"/>
          </p:cNvSpPr>
          <p:nvPr>
            <p:ph type="sldNum" sz="quarter" idx="12"/>
          </p:nvPr>
        </p:nvSpPr>
        <p:spPr>
          <a:xfrm>
            <a:off x="838200" y="6004323"/>
            <a:ext cx="2635332"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651323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9A27-C210-CF48-97F8-943B5EBAC6E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85EC86A-0D15-764F-AA81-41016E208E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633FAA-B5EA-C54D-A18B-17F16CA5F110}"/>
              </a:ext>
            </a:extLst>
          </p:cNvPr>
          <p:cNvSpPr>
            <a:spLocks noGrp="1"/>
          </p:cNvSpPr>
          <p:nvPr>
            <p:ph type="sldNum" sz="quarter" idx="12"/>
          </p:nvPr>
        </p:nvSpPr>
        <p:spPr>
          <a:xfrm>
            <a:off x="838200" y="6005974"/>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181669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5" y="503852"/>
            <a:ext cx="9150675" cy="1427585"/>
          </a:xfrm>
        </p:spPr>
        <p:txBody>
          <a:bodyPr lIns="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50153" y="2108722"/>
            <a:ext cx="8552264" cy="3736493"/>
          </a:xfrm>
        </p:spPr>
        <p:txBody>
          <a:bodyPr lIns="0" tIns="0" rIns="0" bIns="0">
            <a:normAutofit/>
          </a:bodyPr>
          <a:lstStyle>
            <a:lvl1pPr marL="228600" indent="-228600">
              <a:lnSpc>
                <a:spcPct val="100000"/>
              </a:lnSpc>
              <a:spcBef>
                <a:spcPts val="0"/>
              </a:spcBef>
              <a:spcAft>
                <a:spcPts val="1200"/>
              </a:spcAft>
              <a:buClr>
                <a:srgbClr val="73000A"/>
              </a:buClr>
              <a:buFont typeface="Arial" panose="020B0604020202020204" pitchFamily="34" charset="0"/>
              <a:buChar char="•"/>
              <a:defRPr sz="2800">
                <a:latin typeface="Arial" panose="020B0604020202020204" pitchFamily="34" charset="0"/>
                <a:cs typeface="Arial" panose="020B0604020202020204" pitchFamily="34" charset="0"/>
              </a:defRPr>
            </a:lvl1pPr>
            <a:lvl2pPr marL="685800" indent="-228600">
              <a:lnSpc>
                <a:spcPct val="100000"/>
              </a:lnSpc>
              <a:spcBef>
                <a:spcPts val="0"/>
              </a:spcBef>
              <a:spcAft>
                <a:spcPts val="1200"/>
              </a:spcAft>
              <a:buClr>
                <a:srgbClr val="73000A"/>
              </a:buClr>
              <a:buFont typeface="Arial" panose="020B0604020202020204" pitchFamily="34" charset="0"/>
              <a:buChar char="•"/>
              <a:defRPr sz="2800">
                <a:latin typeface="Arial" panose="020B0604020202020204" pitchFamily="34" charset="0"/>
                <a:cs typeface="Arial" panose="020B0604020202020204" pitchFamily="34" charset="0"/>
              </a:defRPr>
            </a:lvl2pPr>
            <a:lvl3pPr marL="1143000" indent="-228600">
              <a:spcBef>
                <a:spcPts val="0"/>
              </a:spcBef>
              <a:spcAft>
                <a:spcPts val="1200"/>
              </a:spcAft>
              <a:buClr>
                <a:srgbClr val="73000A"/>
              </a:buClr>
              <a:buFont typeface="Arial" panose="020B0604020202020204" pitchFamily="34" charset="0"/>
              <a:buChar char="•"/>
              <a:defRPr sz="2800">
                <a:latin typeface="Arial" panose="020B0604020202020204" pitchFamily="34" charset="0"/>
                <a:cs typeface="Arial" panose="020B0604020202020204" pitchFamily="34" charset="0"/>
              </a:defRPr>
            </a:lvl3pPr>
            <a:lvl4pPr marL="1600200" indent="-228600">
              <a:spcBef>
                <a:spcPts val="0"/>
              </a:spcBef>
              <a:spcAft>
                <a:spcPts val="1200"/>
              </a:spcAft>
              <a:buClr>
                <a:srgbClr val="73000A"/>
              </a:buClr>
              <a:buFont typeface="Arial" panose="020B0604020202020204" pitchFamily="34" charset="0"/>
              <a:buChar char="•"/>
              <a:defRPr sz="2800">
                <a:latin typeface="Arial" panose="020B0604020202020204" pitchFamily="34" charset="0"/>
                <a:cs typeface="Arial" panose="020B0604020202020204" pitchFamily="34" charset="0"/>
              </a:defRPr>
            </a:lvl4pPr>
            <a:lvl5pPr marL="2057400" indent="-228600">
              <a:spcBef>
                <a:spcPts val="0"/>
              </a:spcBef>
              <a:spcAft>
                <a:spcPts val="1200"/>
              </a:spcAft>
              <a:buClr>
                <a:srgbClr val="73000A"/>
              </a:buClr>
              <a:buFont typeface="Arial" panose="020B0604020202020204" pitchFamily="34" charset="0"/>
              <a:buChar char="•"/>
              <a:defRPr sz="2800">
                <a:latin typeface="Arial" panose="020B0604020202020204" pitchFamily="34" charset="0"/>
                <a:cs typeface="Arial" panose="020B060402020202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8B22251-B36F-4556-B49B-206A43EE2D36}"/>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14" name="Rectangle 13">
            <a:extLst>
              <a:ext uri="{FF2B5EF4-FFF2-40B4-BE49-F238E27FC236}">
                <a16:creationId xmlns:a16="http://schemas.microsoft.com/office/drawing/2014/main" id="{FE43612B-B7BD-B492-A341-DDFB4F20B569}"/>
              </a:ext>
            </a:extLst>
          </p:cNvPr>
          <p:cNvSpPr/>
          <p:nvPr userDrawn="1"/>
        </p:nvSpPr>
        <p:spPr>
          <a:xfrm>
            <a:off x="0" y="5943600"/>
            <a:ext cx="914400" cy="914400"/>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28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55583" y="737115"/>
            <a:ext cx="4640418" cy="5029200"/>
          </a:xfrm>
        </p:spPr>
        <p:txBody>
          <a:bodyPr lIns="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6388461" y="737115"/>
            <a:ext cx="4449712" cy="5029200"/>
          </a:xfrm>
        </p:spPr>
        <p:txBody>
          <a:bodyPr lIns="0" tIns="0" rIns="0" bIns="0" anchor="ctr">
            <a:normAutofit/>
          </a:bodyPr>
          <a:lstStyle>
            <a:lvl1pPr marL="228600" indent="-228600">
              <a:lnSpc>
                <a:spcPct val="100000"/>
              </a:lnSpc>
              <a:spcBef>
                <a:spcPts val="0"/>
              </a:spcBef>
              <a:spcAft>
                <a:spcPts val="1200"/>
              </a:spcAft>
              <a:buClr>
                <a:srgbClr val="73000A"/>
              </a:buClr>
              <a:buFont typeface="Arial" panose="020B0604020202020204" pitchFamily="34" charset="0"/>
              <a:buChar char="•"/>
              <a:defRPr sz="2400">
                <a:latin typeface="Arial" panose="020B0604020202020204" pitchFamily="34" charset="0"/>
                <a:cs typeface="Arial" panose="020B0604020202020204" pitchFamily="34" charset="0"/>
              </a:defRPr>
            </a:lvl1pPr>
            <a:lvl2pPr marL="685800" indent="-228600">
              <a:lnSpc>
                <a:spcPct val="100000"/>
              </a:lnSpc>
              <a:spcBef>
                <a:spcPts val="0"/>
              </a:spcBef>
              <a:spcAft>
                <a:spcPts val="1200"/>
              </a:spcAft>
              <a:buClr>
                <a:srgbClr val="73000A"/>
              </a:buClr>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spcBef>
                <a:spcPts val="0"/>
              </a:spcBef>
              <a:spcAft>
                <a:spcPts val="1200"/>
              </a:spcAft>
              <a:buClr>
                <a:srgbClr val="73000A"/>
              </a:buClr>
              <a:buFont typeface="Arial" panose="020B0604020202020204" pitchFamily="34" charset="0"/>
              <a:buChar char="•"/>
              <a:defRPr sz="2400">
                <a:latin typeface="Arial" panose="020B0604020202020204" pitchFamily="34" charset="0"/>
                <a:cs typeface="Arial" panose="020B0604020202020204" pitchFamily="34" charset="0"/>
              </a:defRPr>
            </a:lvl3pPr>
            <a:lvl4pPr marL="1600200" indent="-228600">
              <a:spcBef>
                <a:spcPts val="0"/>
              </a:spcBef>
              <a:spcAft>
                <a:spcPts val="1200"/>
              </a:spcAft>
              <a:buClr>
                <a:srgbClr val="73000A"/>
              </a:buClr>
              <a:buFont typeface="Arial" panose="020B0604020202020204" pitchFamily="34" charset="0"/>
              <a:buChar char="•"/>
              <a:defRPr sz="2400">
                <a:latin typeface="Arial" panose="020B0604020202020204" pitchFamily="34" charset="0"/>
                <a:cs typeface="Arial" panose="020B0604020202020204" pitchFamily="34" charset="0"/>
              </a:defRPr>
            </a:lvl4pPr>
            <a:lvl5pPr marL="2057400" indent="-228600">
              <a:spcBef>
                <a:spcPts val="0"/>
              </a:spcBef>
              <a:spcAft>
                <a:spcPts val="1200"/>
              </a:spcAft>
              <a:buClr>
                <a:srgbClr val="73000A"/>
              </a:buClr>
              <a:buFont typeface="Arial" panose="020B0604020202020204" pitchFamily="34" charset="0"/>
              <a:buChar char="•"/>
              <a:defRPr sz="2400">
                <a:latin typeface="Arial" panose="020B0604020202020204" pitchFamily="34" charset="0"/>
                <a:cs typeface="Arial" panose="020B060402020202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3F55128-3B11-B893-9CE1-4863CA25A40A}"/>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15" name="Rectangle 14">
            <a:extLst>
              <a:ext uri="{FF2B5EF4-FFF2-40B4-BE49-F238E27FC236}">
                <a16:creationId xmlns:a16="http://schemas.microsoft.com/office/drawing/2014/main" id="{13E4ADD2-C79E-0AF4-426B-436D361740D0}"/>
              </a:ext>
            </a:extLst>
          </p:cNvPr>
          <p:cNvSpPr/>
          <p:nvPr userDrawn="1"/>
        </p:nvSpPr>
        <p:spPr>
          <a:xfrm>
            <a:off x="411480" y="5943600"/>
            <a:ext cx="914405" cy="649224"/>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24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genda 1">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55583" y="737115"/>
            <a:ext cx="4640418" cy="5029200"/>
          </a:xfrm>
        </p:spPr>
        <p:txBody>
          <a:bodyPr lIns="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6388461" y="737115"/>
            <a:ext cx="4449712" cy="5029200"/>
          </a:xfrm>
        </p:spPr>
        <p:txBody>
          <a:bodyPr lIns="0" tIns="0" rIns="0" bIns="0" anchor="ctr">
            <a:normAutofit/>
          </a:bodyPr>
          <a:lstStyle>
            <a:lvl1pPr marL="228600" indent="-228600">
              <a:lnSpc>
                <a:spcPct val="100000"/>
              </a:lnSpc>
              <a:spcBef>
                <a:spcPts val="0"/>
              </a:spcBef>
              <a:spcAft>
                <a:spcPts val="1200"/>
              </a:spcAft>
              <a:buClr>
                <a:srgbClr val="73000A"/>
              </a:buClr>
              <a:buFont typeface="Arial" panose="020B0604020202020204" pitchFamily="34" charset="0"/>
              <a:buChar char="•"/>
              <a:defRPr sz="2400">
                <a:latin typeface="Arial" panose="020B0604020202020204" pitchFamily="34" charset="0"/>
                <a:cs typeface="Arial" panose="020B0604020202020204" pitchFamily="34" charset="0"/>
              </a:defRPr>
            </a:lvl1pPr>
            <a:lvl2pPr marL="685800" indent="-228600">
              <a:lnSpc>
                <a:spcPct val="100000"/>
              </a:lnSpc>
              <a:spcBef>
                <a:spcPts val="0"/>
              </a:spcBef>
              <a:spcAft>
                <a:spcPts val="1200"/>
              </a:spcAft>
              <a:buClr>
                <a:srgbClr val="73000A"/>
              </a:buClr>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spcBef>
                <a:spcPts val="0"/>
              </a:spcBef>
              <a:spcAft>
                <a:spcPts val="1200"/>
              </a:spcAft>
              <a:buClr>
                <a:srgbClr val="73000A"/>
              </a:buClr>
              <a:buFont typeface="Arial" panose="020B0604020202020204" pitchFamily="34" charset="0"/>
              <a:buChar char="•"/>
              <a:defRPr sz="2400">
                <a:latin typeface="Arial" panose="020B0604020202020204" pitchFamily="34" charset="0"/>
                <a:cs typeface="Arial" panose="020B0604020202020204" pitchFamily="34" charset="0"/>
              </a:defRPr>
            </a:lvl3pPr>
            <a:lvl4pPr marL="1600200" indent="-228600">
              <a:spcBef>
                <a:spcPts val="0"/>
              </a:spcBef>
              <a:spcAft>
                <a:spcPts val="1200"/>
              </a:spcAft>
              <a:buClr>
                <a:srgbClr val="73000A"/>
              </a:buClr>
              <a:buFont typeface="Arial" panose="020B0604020202020204" pitchFamily="34" charset="0"/>
              <a:buChar char="•"/>
              <a:defRPr sz="2400">
                <a:latin typeface="Arial" panose="020B0604020202020204" pitchFamily="34" charset="0"/>
                <a:cs typeface="Arial" panose="020B0604020202020204" pitchFamily="34" charset="0"/>
              </a:defRPr>
            </a:lvl4pPr>
            <a:lvl5pPr marL="2057400" indent="-228600">
              <a:spcBef>
                <a:spcPts val="0"/>
              </a:spcBef>
              <a:spcAft>
                <a:spcPts val="1200"/>
              </a:spcAft>
              <a:buClr>
                <a:srgbClr val="73000A"/>
              </a:buClr>
              <a:buFont typeface="Arial" panose="020B0604020202020204" pitchFamily="34" charset="0"/>
              <a:buChar char="•"/>
              <a:defRPr sz="2400">
                <a:latin typeface="Arial" panose="020B0604020202020204" pitchFamily="34" charset="0"/>
                <a:cs typeface="Arial" panose="020B060402020202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3F55128-3B11-B893-9CE1-4863CA25A40A}"/>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15" name="Rectangle 14">
            <a:extLst>
              <a:ext uri="{FF2B5EF4-FFF2-40B4-BE49-F238E27FC236}">
                <a16:creationId xmlns:a16="http://schemas.microsoft.com/office/drawing/2014/main" id="{13E4ADD2-C79E-0AF4-426B-436D361740D0}"/>
              </a:ext>
            </a:extLst>
          </p:cNvPr>
          <p:cNvSpPr/>
          <p:nvPr userDrawn="1"/>
        </p:nvSpPr>
        <p:spPr>
          <a:xfrm>
            <a:off x="0" y="5943600"/>
            <a:ext cx="914405" cy="914400"/>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390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bg1">
            <a:lumMod val="95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0"/>
            <a:ext cx="3842639" cy="4904141"/>
          </a:xfrm>
        </p:spPr>
        <p:txBody>
          <a:bodyPr anchor="b">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6642169" y="-2"/>
            <a:ext cx="4635426" cy="5943600"/>
          </a:xfrm>
        </p:spPr>
        <p:txBody>
          <a:bodyPr>
            <a:normAutofit/>
          </a:bodyPr>
          <a:lstStyle>
            <a:lvl1pPr marL="0" indent="0" algn="ctr">
              <a:buNone/>
              <a:defRPr sz="2000"/>
            </a:lvl1pPr>
          </a:lstStyle>
          <a:p>
            <a:r>
              <a:rPr lang="en-US"/>
              <a:t>Click icon to add picture</a:t>
            </a:r>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AB66CD0-8E3E-29CC-F38B-1B02D15E0E49}"/>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3" name="Rectangle 2">
            <a:extLst>
              <a:ext uri="{FF2B5EF4-FFF2-40B4-BE49-F238E27FC236}">
                <a16:creationId xmlns:a16="http://schemas.microsoft.com/office/drawing/2014/main" id="{6B1D2AE3-AE6D-1D7D-584C-2FFA5A17E6D0}"/>
              </a:ext>
            </a:extLst>
          </p:cNvPr>
          <p:cNvSpPr/>
          <p:nvPr userDrawn="1"/>
        </p:nvSpPr>
        <p:spPr>
          <a:xfrm>
            <a:off x="0" y="5943600"/>
            <a:ext cx="914405" cy="914400"/>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9029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bg1">
            <a:lumMod val="95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3508311"/>
            <a:ext cx="9923770" cy="716448"/>
          </a:xfrm>
        </p:spPr>
        <p:txBody>
          <a:bodyPr anchor="t" anchorCtr="0">
            <a:normAutofit/>
          </a:bodyPr>
          <a:lstStyle>
            <a:lvl1pPr>
              <a:defRPr sz="3600" b="1" i="0">
                <a:solidFill>
                  <a:srgbClr val="73000A"/>
                </a:solidFill>
                <a:latin typeface="Arial" panose="020B0604020202020204" pitchFamily="34" charset="0"/>
                <a:cs typeface="Arial" panose="020B0604020202020204" pitchFamily="34" charset="0"/>
              </a:defRPr>
            </a:lvl1pPr>
          </a:lstStyle>
          <a:p>
            <a:r>
              <a:rPr lang="en-US"/>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915600" y="0"/>
            <a:ext cx="10361995" cy="3429000"/>
          </a:xfrm>
        </p:spPr>
        <p:txBody>
          <a:bodyPr>
            <a:normAutofit/>
          </a:bodyPr>
          <a:lstStyle>
            <a:lvl1pPr marL="0" indent="0" algn="ctr">
              <a:buNone/>
              <a:defRPr sz="2000"/>
            </a:lvl1pPr>
          </a:lstStyle>
          <a:p>
            <a:r>
              <a:rPr lang="en-US"/>
              <a:t>Click icon to add picture</a:t>
            </a:r>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D179113D-0374-3934-841E-56AD5AFCF977}"/>
              </a:ext>
            </a:extLst>
          </p:cNvPr>
          <p:cNvSpPr>
            <a:spLocks noGrp="1"/>
          </p:cNvSpPr>
          <p:nvPr>
            <p:ph type="body" sz="quarter" idx="12" hasCustomPrompt="1"/>
          </p:nvPr>
        </p:nvSpPr>
        <p:spPr>
          <a:xfrm>
            <a:off x="1371602" y="4464558"/>
            <a:ext cx="9923770" cy="1368256"/>
          </a:xfrm>
          <a:prstGeom prst="rect">
            <a:avLst/>
          </a:prstGeom>
        </p:spPr>
        <p:txBody>
          <a:bodyPr anchor="t">
            <a:normAutofit/>
          </a:bodyPr>
          <a:lstStyle>
            <a:lvl1pPr marL="0" indent="0" algn="l">
              <a:lnSpc>
                <a:spcPct val="80000"/>
              </a:lnSpc>
              <a:spcBef>
                <a:spcPts val="0"/>
              </a:spcBef>
              <a:buNone/>
              <a:defRPr sz="2000" b="1" i="0" spc="0" baseline="0">
                <a:solidFill>
                  <a:schemeClr val="tx1"/>
                </a:solidFill>
                <a:latin typeface="Arial" panose="020B0604020202020204" pitchFamily="34" charset="0"/>
                <a:cs typeface="Arial" panose="020B0604020202020204" pitchFamily="34" charset="0"/>
              </a:defRPr>
            </a:lvl1pPr>
          </a:lstStyle>
          <a:p>
            <a:pPr lvl="0"/>
            <a:r>
              <a:rPr lang="en-US"/>
              <a:t>Click to add subtitle</a:t>
            </a:r>
          </a:p>
        </p:txBody>
      </p:sp>
      <p:pic>
        <p:nvPicPr>
          <p:cNvPr id="2" name="Picture 1">
            <a:extLst>
              <a:ext uri="{FF2B5EF4-FFF2-40B4-BE49-F238E27FC236}">
                <a16:creationId xmlns:a16="http://schemas.microsoft.com/office/drawing/2014/main" id="{E29A8DEA-7863-41DE-668A-11F395096337}"/>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3" name="Rectangle 2">
            <a:extLst>
              <a:ext uri="{FF2B5EF4-FFF2-40B4-BE49-F238E27FC236}">
                <a16:creationId xmlns:a16="http://schemas.microsoft.com/office/drawing/2014/main" id="{4B6F4F9D-DDDC-3CAA-A88E-F6253CF63AEB}"/>
              </a:ext>
            </a:extLst>
          </p:cNvPr>
          <p:cNvSpPr/>
          <p:nvPr userDrawn="1"/>
        </p:nvSpPr>
        <p:spPr>
          <a:xfrm>
            <a:off x="0" y="5943600"/>
            <a:ext cx="914405" cy="914400"/>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224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73000A"/>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7175C5-CB2F-2BAC-3704-54DCD1BF043F}"/>
              </a:ext>
            </a:extLst>
          </p:cNvPr>
          <p:cNvSpPr>
            <a:spLocks noGrp="1"/>
          </p:cNvSpPr>
          <p:nvPr>
            <p:ph type="title" hasCustomPrompt="1"/>
          </p:nvPr>
        </p:nvSpPr>
        <p:spPr>
          <a:xfrm>
            <a:off x="1038031" y="1068169"/>
            <a:ext cx="10115939" cy="2681549"/>
          </a:xfrm>
        </p:spPr>
        <p:txBody>
          <a:bodyPr anchor="b">
            <a:normAutofit/>
          </a:bodyPr>
          <a:lstStyle>
            <a:lvl1pPr algn="ctr">
              <a:defRPr sz="5400" b="1" i="0">
                <a:solidFill>
                  <a:schemeClr val="bg1">
                    <a:lumMod val="95000"/>
                  </a:schemeClr>
                </a:solidFill>
                <a:latin typeface="Arial" panose="020B0604020202020204" pitchFamily="34" charset="0"/>
                <a:cs typeface="Arial" panose="020B0604020202020204" pitchFamily="34" charset="0"/>
              </a:defRPr>
            </a:lvl1pPr>
          </a:lstStyle>
          <a:p>
            <a:r>
              <a:rPr lang="en-US"/>
              <a:t>Click to add title</a:t>
            </a:r>
          </a:p>
        </p:txBody>
      </p:sp>
      <p:sp>
        <p:nvSpPr>
          <p:cNvPr id="5" name="Rectangle 4">
            <a:extLst>
              <a:ext uri="{FF2B5EF4-FFF2-40B4-BE49-F238E27FC236}">
                <a16:creationId xmlns:a16="http://schemas.microsoft.com/office/drawing/2014/main" id="{3901905E-33E7-852F-94E3-8E100B3D1E4A}"/>
              </a:ext>
              <a:ext uri="{C183D7F6-B498-43B3-948B-1728B52AA6E4}">
                <adec:decorative xmlns:adec="http://schemas.microsoft.com/office/drawing/2017/decorative" val="1"/>
              </a:ext>
            </a:extLst>
          </p:cNvPr>
          <p:cNvSpPr/>
          <p:nvPr userDrawn="1"/>
        </p:nvSpPr>
        <p:spPr>
          <a:xfrm>
            <a:off x="914400" y="914400"/>
            <a:ext cx="10363200" cy="5029200"/>
          </a:xfrm>
          <a:prstGeom prst="rect">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B7799F7-CBB1-9649-7D06-F7EEFD4F0183}"/>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1AFC5CA-DB29-4B8C-C004-72E4EC761C3B}"/>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2">
            <a:extLst>
              <a:ext uri="{FF2B5EF4-FFF2-40B4-BE49-F238E27FC236}">
                <a16:creationId xmlns:a16="http://schemas.microsoft.com/office/drawing/2014/main" id="{E3CB2D2A-7172-87CE-D493-DAF52D62EBFC}"/>
              </a:ext>
            </a:extLst>
          </p:cNvPr>
          <p:cNvSpPr>
            <a:spLocks noGrp="1"/>
          </p:cNvSpPr>
          <p:nvPr>
            <p:ph type="body" sz="quarter" idx="12" hasCustomPrompt="1"/>
          </p:nvPr>
        </p:nvSpPr>
        <p:spPr>
          <a:xfrm>
            <a:off x="1038031" y="4027047"/>
            <a:ext cx="10115939" cy="1762783"/>
          </a:xfrm>
          <a:prstGeom prst="rect">
            <a:avLst/>
          </a:prstGeom>
        </p:spPr>
        <p:txBody>
          <a:bodyPr anchor="t">
            <a:normAutofit/>
          </a:bodyPr>
          <a:lstStyle>
            <a:lvl1pPr marL="0" indent="0" algn="ctr">
              <a:lnSpc>
                <a:spcPct val="80000"/>
              </a:lnSpc>
              <a:spcBef>
                <a:spcPts val="0"/>
              </a:spcBef>
              <a:buNone/>
              <a:defRPr sz="3600" b="1" i="0" spc="0" baseline="0">
                <a:solidFill>
                  <a:schemeClr val="bg1"/>
                </a:solidFill>
                <a:latin typeface="Arial" panose="020B0604020202020204" pitchFamily="34" charset="0"/>
                <a:cs typeface="Arial" panose="020B0604020202020204" pitchFamily="34" charset="0"/>
              </a:defRPr>
            </a:lvl1pPr>
          </a:lstStyle>
          <a:p>
            <a:pPr lvl="0"/>
            <a:r>
              <a:rPr lang="en-US"/>
              <a:t>Click to add subtitle</a:t>
            </a:r>
          </a:p>
        </p:txBody>
      </p:sp>
      <p:pic>
        <p:nvPicPr>
          <p:cNvPr id="2" name="Picture 1">
            <a:extLst>
              <a:ext uri="{FF2B5EF4-FFF2-40B4-BE49-F238E27FC236}">
                <a16:creationId xmlns:a16="http://schemas.microsoft.com/office/drawing/2014/main" id="{969669C9-A156-40C9-4B6A-5A9EE1FBF602}"/>
              </a:ext>
            </a:extLst>
          </p:cNvPr>
          <p:cNvPicPr>
            <a:picLocks noChangeAspect="1"/>
          </p:cNvPicPr>
          <p:nvPr userDrawn="1"/>
        </p:nvPicPr>
        <p:blipFill>
          <a:blip r:embed="rId2"/>
          <a:stretch>
            <a:fillRect/>
          </a:stretch>
        </p:blipFill>
        <p:spPr>
          <a:xfrm>
            <a:off x="7048982" y="5866307"/>
            <a:ext cx="5339142" cy="1057150"/>
          </a:xfrm>
          <a:prstGeom prst="rect">
            <a:avLst/>
          </a:prstGeom>
        </p:spPr>
      </p:pic>
    </p:spTree>
    <p:extLst>
      <p:ext uri="{BB962C8B-B14F-4D97-AF65-F5344CB8AC3E}">
        <p14:creationId xmlns:p14="http://schemas.microsoft.com/office/powerpoint/2010/main" val="206953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Content ">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4000" b="1" i="0">
                <a:solidFill>
                  <a:srgbClr val="73000A"/>
                </a:solidFill>
                <a:latin typeface="Arial" panose="020B0604020202020204" pitchFamily="34" charset="0"/>
                <a:cs typeface="Arial" panose="020B0604020202020204" pitchFamily="34" charset="0"/>
              </a:defRPr>
            </a:lvl1pPr>
          </a:lstStyle>
          <a:p>
            <a:r>
              <a:rPr lang="en-US"/>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68814" y="2057401"/>
            <a:ext cx="4627186" cy="3886200"/>
          </a:xfrm>
        </p:spPr>
        <p:txBody>
          <a:bodyPr lIns="0">
            <a:normAutofit/>
          </a:bodyPr>
          <a:lstStyle>
            <a:lvl1pPr marL="0" indent="0">
              <a:lnSpc>
                <a:spcPct val="100000"/>
              </a:lnSpc>
              <a:spcBef>
                <a:spcPts val="1000"/>
              </a:spcBef>
              <a:spcAft>
                <a:spcPts val="1200"/>
              </a:spcAft>
              <a:buNone/>
              <a:defRPr sz="2000" b="1" i="0">
                <a:solidFill>
                  <a:srgbClr val="73000A"/>
                </a:solidFill>
                <a:latin typeface="Arial" panose="020B0604020202020204" pitchFamily="34" charset="0"/>
                <a:cs typeface="Arial" panose="020B0604020202020204" pitchFamily="34" charset="0"/>
              </a:defRPr>
            </a:lvl1pPr>
            <a:lvl2pPr marL="228600" indent="-228600">
              <a:lnSpc>
                <a:spcPct val="100000"/>
              </a:lnSpc>
              <a:spcBef>
                <a:spcPts val="0"/>
              </a:spcBef>
              <a:spcAft>
                <a:spcPts val="1200"/>
              </a:spcAft>
              <a:buClr>
                <a:srgbClr val="73000A"/>
              </a:buClr>
              <a:buFont typeface="Arial" panose="020B0604020202020204" pitchFamily="34" charset="0"/>
              <a:buChar char="•"/>
              <a:defRPr sz="2000"/>
            </a:lvl2pPr>
            <a:lvl3pPr marL="685800" indent="-228600">
              <a:spcBef>
                <a:spcPts val="1000"/>
              </a:spcBef>
              <a:spcAft>
                <a:spcPts val="1200"/>
              </a:spcAft>
              <a:buClr>
                <a:srgbClr val="73000A"/>
              </a:buClr>
              <a:buFont typeface="Arial" panose="020B0604020202020204" pitchFamily="34" charset="0"/>
              <a:buChar char="•"/>
              <a:defRPr sz="2000"/>
            </a:lvl3pPr>
            <a:lvl4pPr marL="1143000" indent="-228600">
              <a:spcBef>
                <a:spcPts val="1000"/>
              </a:spcBef>
              <a:spcAft>
                <a:spcPts val="1200"/>
              </a:spcAft>
              <a:buClr>
                <a:srgbClr val="73000A"/>
              </a:buClr>
              <a:buFont typeface="Arial" panose="020B0604020202020204" pitchFamily="34" charset="0"/>
              <a:buChar char="•"/>
              <a:defRPr sz="2000"/>
            </a:lvl4pPr>
            <a:lvl5pPr marL="1600200" indent="-228600">
              <a:spcBef>
                <a:spcPts val="1000"/>
              </a:spcBef>
              <a:spcAft>
                <a:spcPts val="1200"/>
              </a:spcAft>
              <a:buClr>
                <a:srgbClr val="73000A"/>
              </a:buClr>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668185" y="2057401"/>
            <a:ext cx="4609399" cy="3886200"/>
          </a:xfrm>
        </p:spPr>
        <p:txBody>
          <a:bodyPr lIns="0">
            <a:normAutofit/>
          </a:bodyPr>
          <a:lstStyle>
            <a:lvl1pPr marL="0" indent="0">
              <a:lnSpc>
                <a:spcPct val="100000"/>
              </a:lnSpc>
              <a:spcBef>
                <a:spcPts val="1000"/>
              </a:spcBef>
              <a:spcAft>
                <a:spcPts val="1200"/>
              </a:spcAft>
              <a:buNone/>
              <a:defRPr sz="2000" b="1" i="0">
                <a:solidFill>
                  <a:srgbClr val="73000A"/>
                </a:solidFill>
                <a:latin typeface="Arial" panose="020B0604020202020204" pitchFamily="34" charset="0"/>
                <a:cs typeface="Arial" panose="020B0604020202020204" pitchFamily="34" charset="0"/>
              </a:defRPr>
            </a:lvl1pPr>
            <a:lvl2pPr marL="228600" indent="-228600">
              <a:lnSpc>
                <a:spcPct val="100000"/>
              </a:lnSpc>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2pPr>
            <a:lvl3pPr marL="685800" indent="-2286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3pPr>
            <a:lvl4pPr marL="1143000" indent="-2286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4pPr>
            <a:lvl5pPr marL="1600200" indent="-228600">
              <a:spcBef>
                <a:spcPts val="1000"/>
              </a:spcBef>
              <a:spcAft>
                <a:spcPts val="1200"/>
              </a:spcAft>
              <a:buClr>
                <a:srgbClr val="73000A"/>
              </a:buClr>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rgbClr val="7300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rgbClr val="73000A"/>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F9F071D-3452-8557-FB09-3179EB513E83}"/>
              </a:ext>
            </a:extLst>
          </p:cNvPr>
          <p:cNvPicPr>
            <a:picLocks noChangeAspect="1"/>
          </p:cNvPicPr>
          <p:nvPr userDrawn="1"/>
        </p:nvPicPr>
        <p:blipFill>
          <a:blip r:embed="rId2"/>
          <a:stretch>
            <a:fillRect/>
          </a:stretch>
        </p:blipFill>
        <p:spPr>
          <a:xfrm>
            <a:off x="7685589" y="6045728"/>
            <a:ext cx="4641125" cy="918943"/>
          </a:xfrm>
          <a:prstGeom prst="rect">
            <a:avLst/>
          </a:prstGeom>
        </p:spPr>
      </p:pic>
      <p:sp>
        <p:nvSpPr>
          <p:cNvPr id="10" name="Rectangle 9">
            <a:extLst>
              <a:ext uri="{FF2B5EF4-FFF2-40B4-BE49-F238E27FC236}">
                <a16:creationId xmlns:a16="http://schemas.microsoft.com/office/drawing/2014/main" id="{F9D2249C-43AF-9158-C08D-1B3C0A0CDB19}"/>
              </a:ext>
            </a:extLst>
          </p:cNvPr>
          <p:cNvSpPr/>
          <p:nvPr userDrawn="1"/>
        </p:nvSpPr>
        <p:spPr>
          <a:xfrm>
            <a:off x="411480" y="5943600"/>
            <a:ext cx="914405" cy="649224"/>
          </a:xfrm>
          <a:prstGeom prst="rect">
            <a:avLst/>
          </a:prstGeom>
          <a:solidFill>
            <a:srgbClr val="7300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20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2F216-62F1-7E0B-63FD-51C27CDAA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1F31D-B959-2AD8-9208-FF08B574D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2C8C7-5C6C-400B-AEC0-4D8178161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cap="all" spc="150" baseline="0">
                <a:solidFill>
                  <a:schemeClr val="bg2">
                    <a:lumMod val="50000"/>
                  </a:schemeClr>
                </a:solidFill>
                <a:latin typeface="Univers Light" panose="020B0403020202020204" pitchFamily="34" charset="0"/>
              </a:defRPr>
            </a:lvl1pPr>
          </a:lstStyle>
          <a:p>
            <a:endParaRPr lang="en-US"/>
          </a:p>
        </p:txBody>
      </p:sp>
      <p:sp>
        <p:nvSpPr>
          <p:cNvPr id="5" name="Footer Placeholder 4">
            <a:extLst>
              <a:ext uri="{FF2B5EF4-FFF2-40B4-BE49-F238E27FC236}">
                <a16:creationId xmlns:a16="http://schemas.microsoft.com/office/drawing/2014/main" id="{4B7105D6-7B52-4B7D-9473-BCD571A93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cap="all" spc="150" baseline="0">
                <a:solidFill>
                  <a:schemeClr val="bg2">
                    <a:lumMod val="50000"/>
                  </a:schemeClr>
                </a:solidFill>
                <a:latin typeface="Univers Light" panose="020B0403020202020204" pitchFamily="34" charset="0"/>
              </a:defRPr>
            </a:lvl1pPr>
          </a:lstStyle>
          <a:p>
            <a:endParaRPr lang="en-US"/>
          </a:p>
        </p:txBody>
      </p:sp>
      <p:sp>
        <p:nvSpPr>
          <p:cNvPr id="6" name="Slide Number Placeholder 5">
            <a:extLst>
              <a:ext uri="{FF2B5EF4-FFF2-40B4-BE49-F238E27FC236}">
                <a16:creationId xmlns:a16="http://schemas.microsoft.com/office/drawing/2014/main" id="{B13EAA0A-7090-4FA3-AD1C-CD4570404021}"/>
              </a:ext>
            </a:extLst>
          </p:cNvPr>
          <p:cNvSpPr>
            <a:spLocks noGrp="1"/>
          </p:cNvSpPr>
          <p:nvPr>
            <p:ph type="sldNum" sz="quarter" idx="4"/>
          </p:nvPr>
        </p:nvSpPr>
        <p:spPr>
          <a:xfrm>
            <a:off x="412136" y="5943601"/>
            <a:ext cx="968983" cy="651912"/>
          </a:xfrm>
          <a:prstGeom prst="rect">
            <a:avLst/>
          </a:prstGeom>
        </p:spPr>
        <p:txBody>
          <a:bodyPr vert="horz" lIns="91440" tIns="45720" rIns="91440" bIns="45720" rtlCol="0" anchor="ctr"/>
          <a:lstStyle>
            <a:lvl1pPr algn="ctr">
              <a:defRPr sz="1200" b="1" spc="150" baseline="0">
                <a:solidFill>
                  <a:schemeClr val="tx1"/>
                </a:solidFill>
                <a:latin typeface="+mn-lt"/>
              </a:defRPr>
            </a:lvl1pPr>
          </a:lstStyle>
          <a:p>
            <a:fld id="{18D65601-5AE2-46FC-B138-694DDD2B510D}" type="slidenum">
              <a:rPr lang="en-US" smtClean="0"/>
              <a:pPr/>
              <a:t>‹#›</a:t>
            </a:fld>
            <a:endParaRPr lang="en-US"/>
          </a:p>
        </p:txBody>
      </p:sp>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94" r:id="rId1"/>
    <p:sldLayoutId id="2147483690" r:id="rId2"/>
    <p:sldLayoutId id="2147483696" r:id="rId3"/>
    <p:sldLayoutId id="2147483693" r:id="rId4"/>
    <p:sldLayoutId id="2147483695" r:id="rId5"/>
    <p:sldLayoutId id="2147483692" r:id="rId6"/>
    <p:sldLayoutId id="2147483691" r:id="rId7"/>
    <p:sldLayoutId id="2147483689" r:id="rId8"/>
    <p:sldLayoutId id="2147483688" r:id="rId9"/>
    <p:sldLayoutId id="2147483697" r:id="rId10"/>
    <p:sldLayoutId id="2147483687" r:id="rId11"/>
    <p:sldLayoutId id="2147483698" r:id="rId12"/>
    <p:sldLayoutId id="2147483686" r:id="rId13"/>
    <p:sldLayoutId id="2147483699" r:id="rId14"/>
    <p:sldLayoutId id="2147483685" r:id="rId15"/>
    <p:sldLayoutId id="2147483700" r:id="rId16"/>
    <p:sldLayoutId id="2147483684" r:id="rId17"/>
    <p:sldLayoutId id="2147483701" r:id="rId18"/>
    <p:sldLayoutId id="2147483682" r:id="rId19"/>
    <p:sldLayoutId id="2147483702" r:id="rId20"/>
    <p:sldLayoutId id="2147483681" r:id="rId21"/>
    <p:sldLayoutId id="2147483703" r:id="rId22"/>
    <p:sldLayoutId id="2147483704"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sv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sv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png"/><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0.sv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4C9E-20FB-B999-9303-C71D1334BAD7}"/>
              </a:ext>
            </a:extLst>
          </p:cNvPr>
          <p:cNvSpPr>
            <a:spLocks noGrp="1"/>
          </p:cNvSpPr>
          <p:nvPr>
            <p:ph type="title"/>
          </p:nvPr>
        </p:nvSpPr>
        <p:spPr>
          <a:xfrm>
            <a:off x="1317615" y="690511"/>
            <a:ext cx="5185821" cy="5253089"/>
          </a:xfrm>
        </p:spPr>
        <p:txBody>
          <a:bodyPr>
            <a:normAutofit fontScale="90000"/>
          </a:bodyPr>
          <a:lstStyle/>
          <a:p>
            <a:r>
              <a:rPr lang="en-US">
                <a:latin typeface="Arial"/>
                <a:cs typeface="Arial"/>
              </a:rPr>
              <a:t>Engaging in Reflection for You and Your Students</a:t>
            </a:r>
            <a:br>
              <a:rPr lang="en-US">
                <a:latin typeface="Arial"/>
                <a:cs typeface="Arial"/>
              </a:rPr>
            </a:br>
            <a:br>
              <a:rPr lang="en-US"/>
            </a:br>
            <a:r>
              <a:rPr lang="en-US" sz="4400">
                <a:latin typeface="Arial"/>
                <a:cs typeface="Arial"/>
              </a:rPr>
              <a:t>Lauren Epps &amp; Casey Carroll</a:t>
            </a:r>
            <a:endParaRPr lang="en-US" sz="4400"/>
          </a:p>
        </p:txBody>
      </p:sp>
    </p:spTree>
    <p:extLst>
      <p:ext uri="{BB962C8B-B14F-4D97-AF65-F5344CB8AC3E}">
        <p14:creationId xmlns:p14="http://schemas.microsoft.com/office/powerpoint/2010/main" val="3378822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47C81-0680-5890-F21E-AD318CDA09CF}"/>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9873B5F4-D9F6-56A2-1BD6-9DB528F0390E}"/>
              </a:ext>
            </a:extLst>
          </p:cNvPr>
          <p:cNvSpPr>
            <a:spLocks noGrp="1"/>
          </p:cNvSpPr>
          <p:nvPr>
            <p:ph type="title"/>
          </p:nvPr>
        </p:nvSpPr>
        <p:spPr>
          <a:xfrm>
            <a:off x="1468815" y="503852"/>
            <a:ext cx="9150675" cy="1427585"/>
          </a:xfrm>
        </p:spPr>
        <p:txBody>
          <a:bodyPr/>
          <a:lstStyle/>
          <a:p>
            <a:r>
              <a:rPr lang="en-US">
                <a:latin typeface="Arial"/>
                <a:cs typeface="Arial"/>
              </a:rPr>
              <a:t>WHAT CIEL OFFERS</a:t>
            </a:r>
            <a:endParaRPr lang="en-US"/>
          </a:p>
        </p:txBody>
      </p:sp>
      <p:pic>
        <p:nvPicPr>
          <p:cNvPr id="15" name="Graphic 4" descr="Good Idea outline">
            <a:extLst>
              <a:ext uri="{FF2B5EF4-FFF2-40B4-BE49-F238E27FC236}">
                <a16:creationId xmlns:a16="http://schemas.microsoft.com/office/drawing/2014/main" id="{076A3BD2-E30C-A83D-779E-5DC6E22BA23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94914" y="2296064"/>
            <a:ext cx="3617343" cy="3574211"/>
          </a:xfrm>
          <a:prstGeom prst="rect">
            <a:avLst/>
          </a:prstGeom>
        </p:spPr>
      </p:pic>
      <p:sp>
        <p:nvSpPr>
          <p:cNvPr id="19" name="Content Placeholder 2">
            <a:extLst>
              <a:ext uri="{FF2B5EF4-FFF2-40B4-BE49-F238E27FC236}">
                <a16:creationId xmlns:a16="http://schemas.microsoft.com/office/drawing/2014/main" id="{00B7BA37-4A47-C737-F938-3A00F59DFEA5}"/>
              </a:ext>
            </a:extLst>
          </p:cNvPr>
          <p:cNvSpPr>
            <a:spLocks noGrp="1"/>
          </p:cNvSpPr>
          <p:nvPr/>
        </p:nvSpPr>
        <p:spPr>
          <a:xfrm>
            <a:off x="6099544" y="1431925"/>
            <a:ext cx="5855898" cy="48736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sz="2700">
                <a:latin typeface="Arial"/>
                <a:cs typeface="Arial"/>
              </a:rPr>
              <a:t>EL resources</a:t>
            </a:r>
          </a:p>
          <a:p>
            <a:pPr lvl="1">
              <a:buFont typeface="Courier New" panose="020B0604020202020204" pitchFamily="34" charset="0"/>
              <a:buChar char="o"/>
            </a:pPr>
            <a:r>
              <a:rPr lang="en-US" sz="2700">
                <a:latin typeface="Arial"/>
                <a:cs typeface="Arial"/>
              </a:rPr>
              <a:t>ELO course designation</a:t>
            </a:r>
          </a:p>
          <a:p>
            <a:pPr lvl="1">
              <a:buFont typeface="Courier New" panose="020B0604020202020204" pitchFamily="34" charset="0"/>
              <a:buChar char="o"/>
            </a:pPr>
            <a:r>
              <a:rPr lang="en-US" sz="2700">
                <a:latin typeface="Arial"/>
                <a:cs typeface="Arial"/>
              </a:rPr>
              <a:t>My USC Experience database</a:t>
            </a:r>
          </a:p>
          <a:p>
            <a:r>
              <a:rPr lang="en-US" sz="2700">
                <a:latin typeface="Arial"/>
                <a:cs typeface="Arial"/>
              </a:rPr>
              <a:t>Reflection resources</a:t>
            </a:r>
          </a:p>
          <a:p>
            <a:pPr lvl="1">
              <a:buFont typeface="Courier New" panose="020B0604020202020204" pitchFamily="34" charset="0"/>
              <a:buChar char="o"/>
            </a:pPr>
            <a:r>
              <a:rPr lang="en-US" sz="2700">
                <a:latin typeface="Arial"/>
                <a:cs typeface="Arial"/>
              </a:rPr>
              <a:t>DEAL model tools</a:t>
            </a:r>
          </a:p>
          <a:p>
            <a:pPr lvl="1">
              <a:buFont typeface="Courier New" panose="020B0604020202020204" pitchFamily="34" charset="0"/>
              <a:buChar char="o"/>
            </a:pPr>
            <a:r>
              <a:rPr lang="en-US" sz="2700">
                <a:latin typeface="Arial"/>
                <a:cs typeface="Arial"/>
              </a:rPr>
              <a:t>Reflection station</a:t>
            </a:r>
          </a:p>
          <a:p>
            <a:pPr lvl="1">
              <a:buFont typeface="Courier New" panose="020B0604020202020204" pitchFamily="34" charset="0"/>
              <a:buChar char="o"/>
            </a:pPr>
            <a:r>
              <a:rPr lang="en-US" sz="2700">
                <a:latin typeface="Arial"/>
                <a:cs typeface="Arial"/>
              </a:rPr>
              <a:t>GLD</a:t>
            </a:r>
          </a:p>
          <a:p>
            <a:r>
              <a:rPr lang="en-US" sz="2700">
                <a:latin typeface="Arial"/>
                <a:cs typeface="Arial"/>
              </a:rPr>
              <a:t>Support</a:t>
            </a:r>
          </a:p>
          <a:p>
            <a:pPr lvl="1">
              <a:buFont typeface="Courier New" panose="020B0604020202020204" pitchFamily="34" charset="0"/>
              <a:buChar char="o"/>
            </a:pPr>
            <a:r>
              <a:rPr lang="en-US" sz="2700">
                <a:latin typeface="Arial"/>
                <a:cs typeface="Arial"/>
              </a:rPr>
              <a:t>ELO/GLD course proposals</a:t>
            </a:r>
          </a:p>
          <a:p>
            <a:pPr lvl="1">
              <a:buFont typeface="Courier New" panose="020B0604020202020204" pitchFamily="34" charset="0"/>
              <a:buChar char="o"/>
            </a:pPr>
            <a:r>
              <a:rPr lang="en-US" sz="2700">
                <a:latin typeface="Arial"/>
                <a:cs typeface="Arial"/>
              </a:rPr>
              <a:t>BTC logistics</a:t>
            </a:r>
          </a:p>
        </p:txBody>
      </p:sp>
      <p:pic>
        <p:nvPicPr>
          <p:cNvPr id="3" name="Picture 2" descr="A black background with red text&#10;&#10;AI-generated content may be incorrect.">
            <a:extLst>
              <a:ext uri="{FF2B5EF4-FFF2-40B4-BE49-F238E27FC236}">
                <a16:creationId xmlns:a16="http://schemas.microsoft.com/office/drawing/2014/main" id="{3554AE59-2553-026D-EFE7-783C2561E7AD}"/>
              </a:ext>
            </a:extLst>
          </p:cNvPr>
          <p:cNvPicPr>
            <a:picLocks noChangeAspect="1"/>
          </p:cNvPicPr>
          <p:nvPr/>
        </p:nvPicPr>
        <p:blipFill>
          <a:blip r:embed="rId4"/>
          <a:stretch>
            <a:fillRect/>
          </a:stretch>
        </p:blipFill>
        <p:spPr>
          <a:xfrm>
            <a:off x="1219132" y="5858344"/>
            <a:ext cx="3786523" cy="1001199"/>
          </a:xfrm>
          <a:prstGeom prst="rect">
            <a:avLst/>
          </a:prstGeom>
        </p:spPr>
      </p:pic>
    </p:spTree>
    <p:extLst>
      <p:ext uri="{BB962C8B-B14F-4D97-AF65-F5344CB8AC3E}">
        <p14:creationId xmlns:p14="http://schemas.microsoft.com/office/powerpoint/2010/main" val="4236082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D77CE-05B3-229D-8F90-4A22DEA82E8F}"/>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8A4F7C68-69AD-08A9-49AC-6ADC05801628}"/>
              </a:ext>
            </a:extLst>
          </p:cNvPr>
          <p:cNvSpPr>
            <a:spLocks noGrp="1"/>
          </p:cNvSpPr>
          <p:nvPr>
            <p:ph type="title"/>
          </p:nvPr>
        </p:nvSpPr>
        <p:spPr>
          <a:xfrm>
            <a:off x="1468815" y="503852"/>
            <a:ext cx="9150675" cy="1427585"/>
          </a:xfrm>
        </p:spPr>
        <p:txBody>
          <a:bodyPr/>
          <a:lstStyle/>
          <a:p>
            <a:r>
              <a:rPr lang="en-US">
                <a:latin typeface="Arial"/>
                <a:cs typeface="Arial"/>
              </a:rPr>
              <a:t>WAYS TO GET INVOLVED WITH CIEL</a:t>
            </a:r>
            <a:endParaRPr lang="en-US"/>
          </a:p>
        </p:txBody>
      </p:sp>
      <p:sp>
        <p:nvSpPr>
          <p:cNvPr id="19" name="Content Placeholder 2">
            <a:extLst>
              <a:ext uri="{FF2B5EF4-FFF2-40B4-BE49-F238E27FC236}">
                <a16:creationId xmlns:a16="http://schemas.microsoft.com/office/drawing/2014/main" id="{02AAA4B5-C81B-E9F2-AEF6-4DC86795112C}"/>
              </a:ext>
            </a:extLst>
          </p:cNvPr>
          <p:cNvSpPr>
            <a:spLocks noGrp="1"/>
          </p:cNvSpPr>
          <p:nvPr/>
        </p:nvSpPr>
        <p:spPr>
          <a:xfrm>
            <a:off x="1379377" y="1601258"/>
            <a:ext cx="5855898" cy="48736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sz="2400" dirty="0">
                <a:latin typeface="Arial"/>
                <a:cs typeface="Arial"/>
              </a:rPr>
              <a:t>Use reflection resources (prompts, station, </a:t>
            </a:r>
            <a:r>
              <a:rPr lang="en-US" sz="2400" dirty="0" err="1">
                <a:latin typeface="Arial"/>
                <a:cs typeface="Arial"/>
              </a:rPr>
              <a:t>etc</a:t>
            </a:r>
            <a:r>
              <a:rPr lang="en-US" sz="2400" dirty="0">
                <a:latin typeface="Arial"/>
                <a:cs typeface="Arial"/>
              </a:rPr>
              <a:t>)</a:t>
            </a:r>
          </a:p>
          <a:p>
            <a:r>
              <a:rPr lang="en-US" sz="2400" dirty="0">
                <a:latin typeface="Arial"/>
                <a:cs typeface="Arial"/>
              </a:rPr>
              <a:t>GLD – nominate your students!</a:t>
            </a:r>
          </a:p>
          <a:p>
            <a:r>
              <a:rPr lang="en-US" sz="2400" dirty="0">
                <a:latin typeface="Arial"/>
                <a:cs typeface="Arial"/>
              </a:rPr>
              <a:t>ePortfolio reviewer</a:t>
            </a:r>
          </a:p>
          <a:p>
            <a:r>
              <a:rPr lang="en-US" sz="2400" dirty="0">
                <a:latin typeface="Arial"/>
                <a:cs typeface="Arial"/>
              </a:rPr>
              <a:t>Discover USC presentation reviewer</a:t>
            </a:r>
          </a:p>
          <a:p>
            <a:r>
              <a:rPr lang="en-US" sz="2400" dirty="0">
                <a:latin typeface="Arial"/>
                <a:cs typeface="Arial"/>
              </a:rPr>
              <a:t>Faculty Fellow</a:t>
            </a:r>
          </a:p>
          <a:p>
            <a:r>
              <a:rPr lang="en-US" sz="2400" dirty="0">
                <a:latin typeface="Arial"/>
                <a:cs typeface="Arial"/>
              </a:rPr>
              <a:t>UNIV 401 instructor</a:t>
            </a:r>
          </a:p>
          <a:p>
            <a:r>
              <a:rPr lang="en-US" sz="2400" dirty="0">
                <a:latin typeface="Arial"/>
                <a:cs typeface="Arial"/>
              </a:rPr>
              <a:t>Submit courses for GLD course lists</a:t>
            </a:r>
          </a:p>
          <a:p>
            <a:r>
              <a:rPr lang="en-US" sz="2400" dirty="0">
                <a:latin typeface="Arial"/>
                <a:cs typeface="Arial"/>
              </a:rPr>
              <a:t>Submit courses for approval as Experiential Learning Opportunity (ELO)</a:t>
            </a:r>
          </a:p>
          <a:p>
            <a:r>
              <a:rPr lang="en-US" sz="2400" dirty="0">
                <a:latin typeface="Arial"/>
                <a:cs typeface="Arial"/>
              </a:rPr>
              <a:t>Earn IEL Certificate through CTE</a:t>
            </a:r>
          </a:p>
        </p:txBody>
      </p:sp>
      <p:pic>
        <p:nvPicPr>
          <p:cNvPr id="2" name="Graphic 4" descr="Connections with solid fill">
            <a:extLst>
              <a:ext uri="{FF2B5EF4-FFF2-40B4-BE49-F238E27FC236}">
                <a16:creationId xmlns:a16="http://schemas.microsoft.com/office/drawing/2014/main" id="{17234938-34A1-3E8F-A5B3-CAC014B4003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242931" y="1597479"/>
            <a:ext cx="4591352" cy="4422018"/>
          </a:xfrm>
          <a:prstGeom prst="rect">
            <a:avLst/>
          </a:prstGeom>
        </p:spPr>
      </p:pic>
    </p:spTree>
    <p:extLst>
      <p:ext uri="{BB962C8B-B14F-4D97-AF65-F5344CB8AC3E}">
        <p14:creationId xmlns:p14="http://schemas.microsoft.com/office/powerpoint/2010/main" val="151925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8E41-48C8-028E-81EE-A7BDD26AC696}"/>
              </a:ext>
            </a:extLst>
          </p:cNvPr>
          <p:cNvSpPr>
            <a:spLocks noGrp="1"/>
          </p:cNvSpPr>
          <p:nvPr>
            <p:ph type="title"/>
          </p:nvPr>
        </p:nvSpPr>
        <p:spPr/>
        <p:txBody>
          <a:bodyPr/>
          <a:lstStyle/>
          <a:p>
            <a:r>
              <a:rPr lang="en-US">
                <a:latin typeface="Arial"/>
                <a:cs typeface="Arial"/>
              </a:rPr>
              <a:t>Think – Pair – Share</a:t>
            </a:r>
            <a:endParaRPr lang="en-US"/>
          </a:p>
        </p:txBody>
      </p:sp>
      <p:sp>
        <p:nvSpPr>
          <p:cNvPr id="3" name="Text Placeholder 2">
            <a:extLst>
              <a:ext uri="{FF2B5EF4-FFF2-40B4-BE49-F238E27FC236}">
                <a16:creationId xmlns:a16="http://schemas.microsoft.com/office/drawing/2014/main" id="{F40F2735-349D-586E-2C22-A57E957AC798}"/>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444624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F0E3D-BAF3-DB15-AFCF-307EF4D2BE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FA4F6E-02A9-8113-B1D4-B28481271C3F}"/>
              </a:ext>
            </a:extLst>
          </p:cNvPr>
          <p:cNvSpPr>
            <a:spLocks noGrp="1"/>
          </p:cNvSpPr>
          <p:nvPr>
            <p:ph type="title"/>
          </p:nvPr>
        </p:nvSpPr>
        <p:spPr/>
        <p:txBody>
          <a:bodyPr/>
          <a:lstStyle/>
          <a:p>
            <a:r>
              <a:rPr lang="en-US">
                <a:latin typeface="Arial"/>
                <a:cs typeface="Arial"/>
              </a:rPr>
              <a:t>Individual Reflection</a:t>
            </a:r>
            <a:endParaRPr lang="en-US"/>
          </a:p>
        </p:txBody>
      </p:sp>
      <p:sp>
        <p:nvSpPr>
          <p:cNvPr id="6" name="Content Placeholder 5">
            <a:extLst>
              <a:ext uri="{FF2B5EF4-FFF2-40B4-BE49-F238E27FC236}">
                <a16:creationId xmlns:a16="http://schemas.microsoft.com/office/drawing/2014/main" id="{FDA0A561-BBA2-6E37-2289-DDB455C505DB}"/>
              </a:ext>
            </a:extLst>
          </p:cNvPr>
          <p:cNvSpPr>
            <a:spLocks noGrp="1"/>
          </p:cNvSpPr>
          <p:nvPr>
            <p:ph sz="quarter" idx="12"/>
          </p:nvPr>
        </p:nvSpPr>
        <p:spPr/>
        <p:txBody>
          <a:bodyPr vert="horz" lIns="0" tIns="0" rIns="0" bIns="0" rtlCol="0" anchor="t">
            <a:normAutofit/>
          </a:bodyPr>
          <a:lstStyle/>
          <a:p>
            <a:pPr marL="457200" indent="-457200">
              <a:lnSpc>
                <a:spcPct val="90000"/>
              </a:lnSpc>
              <a:spcBef>
                <a:spcPts val="1000"/>
              </a:spcBef>
              <a:spcAft>
                <a:spcPts val="0"/>
              </a:spcAft>
            </a:pPr>
            <a:r>
              <a:rPr lang="en-US"/>
              <a:t>On your own, jot down responses to these 3 questions:</a:t>
            </a:r>
          </a:p>
          <a:p>
            <a:pPr marL="914400" lvl="1">
              <a:lnSpc>
                <a:spcPct val="90000"/>
              </a:lnSpc>
              <a:spcBef>
                <a:spcPts val="1000"/>
              </a:spcBef>
              <a:spcAft>
                <a:spcPts val="0"/>
              </a:spcAft>
              <a:buFont typeface="Courier New" panose="020B0604020202020204" pitchFamily="34" charset="0"/>
              <a:buChar char="o"/>
            </a:pPr>
            <a:r>
              <a:rPr lang="en-US"/>
              <a:t>What is reflection?</a:t>
            </a:r>
          </a:p>
          <a:p>
            <a:pPr marL="914400" lvl="1">
              <a:lnSpc>
                <a:spcPct val="90000"/>
              </a:lnSpc>
              <a:spcBef>
                <a:spcPts val="1000"/>
              </a:spcBef>
              <a:spcAft>
                <a:spcPts val="0"/>
              </a:spcAft>
              <a:buFont typeface="Courier New" panose="020B0604020202020204" pitchFamily="34" charset="0"/>
              <a:buChar char="o"/>
            </a:pPr>
            <a:r>
              <a:rPr lang="en-US"/>
              <a:t>What are the benefits and challenges of reflection?</a:t>
            </a:r>
          </a:p>
          <a:p>
            <a:pPr marL="914400" lvl="1">
              <a:lnSpc>
                <a:spcPct val="90000"/>
              </a:lnSpc>
              <a:spcBef>
                <a:spcPts val="1000"/>
              </a:spcBef>
              <a:spcAft>
                <a:spcPts val="0"/>
              </a:spcAft>
              <a:buFont typeface="Courier New" panose="020B0604020202020204" pitchFamily="34" charset="0"/>
              <a:buChar char="o"/>
            </a:pPr>
            <a:r>
              <a:rPr lang="en-US"/>
              <a:t>How do students perceive reflection?</a:t>
            </a:r>
          </a:p>
        </p:txBody>
      </p:sp>
      <p:pic>
        <p:nvPicPr>
          <p:cNvPr id="4" name="Picture 3" descr="A black background with red text&#10;&#10;AI-generated content may be incorrect.">
            <a:extLst>
              <a:ext uri="{FF2B5EF4-FFF2-40B4-BE49-F238E27FC236}">
                <a16:creationId xmlns:a16="http://schemas.microsoft.com/office/drawing/2014/main" id="{CF2AECB3-EB9B-8BFC-D7A2-7A7FA51DCD42}"/>
              </a:ext>
            </a:extLst>
          </p:cNvPr>
          <p:cNvPicPr>
            <a:picLocks noChangeAspect="1"/>
          </p:cNvPicPr>
          <p:nvPr/>
        </p:nvPicPr>
        <p:blipFill>
          <a:blip r:embed="rId3"/>
          <a:stretch>
            <a:fillRect/>
          </a:stretch>
        </p:blipFill>
        <p:spPr>
          <a:xfrm>
            <a:off x="1219132" y="5858344"/>
            <a:ext cx="3786523" cy="1001199"/>
          </a:xfrm>
          <a:prstGeom prst="rect">
            <a:avLst/>
          </a:prstGeom>
        </p:spPr>
      </p:pic>
    </p:spTree>
    <p:extLst>
      <p:ext uri="{BB962C8B-B14F-4D97-AF65-F5344CB8AC3E}">
        <p14:creationId xmlns:p14="http://schemas.microsoft.com/office/powerpoint/2010/main" val="143325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13FEE-CE90-8151-855E-B95D083B0D80}"/>
              </a:ext>
            </a:extLst>
          </p:cNvPr>
          <p:cNvSpPr>
            <a:spLocks noGrp="1"/>
          </p:cNvSpPr>
          <p:nvPr>
            <p:ph type="title"/>
          </p:nvPr>
        </p:nvSpPr>
        <p:spPr/>
        <p:txBody>
          <a:bodyPr/>
          <a:lstStyle/>
          <a:p>
            <a:r>
              <a:rPr lang="en-US">
                <a:latin typeface="Arial"/>
                <a:cs typeface="Arial"/>
              </a:rPr>
              <a:t>Partner Reflection</a:t>
            </a:r>
            <a:endParaRPr lang="en-US"/>
          </a:p>
        </p:txBody>
      </p:sp>
      <p:sp>
        <p:nvSpPr>
          <p:cNvPr id="4" name="Content Placeholder 3">
            <a:extLst>
              <a:ext uri="{FF2B5EF4-FFF2-40B4-BE49-F238E27FC236}">
                <a16:creationId xmlns:a16="http://schemas.microsoft.com/office/drawing/2014/main" id="{4AD5DD3B-90C5-FAB8-2A6B-01557A61CA89}"/>
              </a:ext>
            </a:extLst>
          </p:cNvPr>
          <p:cNvSpPr>
            <a:spLocks noGrp="1"/>
          </p:cNvSpPr>
          <p:nvPr>
            <p:ph sz="quarter" idx="12"/>
          </p:nvPr>
        </p:nvSpPr>
        <p:spPr/>
        <p:txBody>
          <a:bodyPr vert="horz" lIns="0" tIns="45720" rIns="91440" bIns="45720" rtlCol="0" anchor="t">
            <a:normAutofit/>
          </a:bodyPr>
          <a:lstStyle/>
          <a:p>
            <a:pPr marL="457200" indent="-457200"/>
            <a:r>
              <a:rPr lang="en-US">
                <a:latin typeface="Arial"/>
                <a:cs typeface="Arial"/>
              </a:rPr>
              <a:t>With a partner, share your ideas:</a:t>
            </a:r>
            <a:endParaRPr lang="en-US"/>
          </a:p>
          <a:p>
            <a:pPr marL="914400" lvl="1">
              <a:buFont typeface="Courier New" panose="020B0604020202020204" pitchFamily="34" charset="0"/>
              <a:buChar char="o"/>
            </a:pPr>
            <a:r>
              <a:rPr lang="en-US">
                <a:latin typeface="Arial"/>
                <a:cs typeface="Arial"/>
              </a:rPr>
              <a:t>What was similar or different in your definitions of reflection?</a:t>
            </a:r>
          </a:p>
          <a:p>
            <a:pPr marL="914400" lvl="1">
              <a:buFont typeface="Courier New" panose="020B0604020202020204" pitchFamily="34" charset="0"/>
              <a:buChar char="o"/>
            </a:pPr>
            <a:r>
              <a:rPr lang="en-US">
                <a:latin typeface="Arial"/>
                <a:cs typeface="Arial"/>
              </a:rPr>
              <a:t>How might benefits and/or challenges differ by discipline or student population?</a:t>
            </a:r>
          </a:p>
          <a:p>
            <a:pPr marL="914400" lvl="1">
              <a:buFont typeface="Courier New" panose="020B0604020202020204" pitchFamily="34" charset="0"/>
              <a:buChar char="o"/>
            </a:pPr>
            <a:r>
              <a:rPr lang="en-US">
                <a:latin typeface="Arial"/>
                <a:cs typeface="Arial"/>
              </a:rPr>
              <a:t>What factors might impact students' perceptions?</a:t>
            </a:r>
            <a:endParaRPr lang="en-US"/>
          </a:p>
        </p:txBody>
      </p:sp>
      <p:pic>
        <p:nvPicPr>
          <p:cNvPr id="5" name="Picture 4" descr="A black background with red text&#10;&#10;AI-generated content may be incorrect.">
            <a:extLst>
              <a:ext uri="{FF2B5EF4-FFF2-40B4-BE49-F238E27FC236}">
                <a16:creationId xmlns:a16="http://schemas.microsoft.com/office/drawing/2014/main" id="{927F12CA-D0A0-6D17-57CC-20E48BB42E72}"/>
              </a:ext>
            </a:extLst>
          </p:cNvPr>
          <p:cNvPicPr>
            <a:picLocks noChangeAspect="1"/>
          </p:cNvPicPr>
          <p:nvPr/>
        </p:nvPicPr>
        <p:blipFill>
          <a:blip r:embed="rId3"/>
          <a:stretch>
            <a:fillRect/>
          </a:stretch>
        </p:blipFill>
        <p:spPr>
          <a:xfrm>
            <a:off x="1219132" y="5858344"/>
            <a:ext cx="3786523" cy="1001199"/>
          </a:xfrm>
          <a:prstGeom prst="rect">
            <a:avLst/>
          </a:prstGeom>
        </p:spPr>
      </p:pic>
    </p:spTree>
    <p:extLst>
      <p:ext uri="{BB962C8B-B14F-4D97-AF65-F5344CB8AC3E}">
        <p14:creationId xmlns:p14="http://schemas.microsoft.com/office/powerpoint/2010/main" val="506192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07395-F03A-0D3A-E0E0-7B05B91C3E78}"/>
              </a:ext>
            </a:extLst>
          </p:cNvPr>
          <p:cNvSpPr>
            <a:spLocks noGrp="1"/>
          </p:cNvSpPr>
          <p:nvPr>
            <p:ph type="title"/>
          </p:nvPr>
        </p:nvSpPr>
        <p:spPr/>
        <p:txBody>
          <a:bodyPr/>
          <a:lstStyle/>
          <a:p>
            <a:r>
              <a:rPr lang="en-US">
                <a:latin typeface="Arial"/>
                <a:cs typeface="Arial"/>
              </a:rPr>
              <a:t>Barriers to Reflection</a:t>
            </a:r>
            <a:endParaRPr lang="en-US"/>
          </a:p>
        </p:txBody>
      </p:sp>
      <p:sp>
        <p:nvSpPr>
          <p:cNvPr id="3" name="Text Placeholder 2">
            <a:extLst>
              <a:ext uri="{FF2B5EF4-FFF2-40B4-BE49-F238E27FC236}">
                <a16:creationId xmlns:a16="http://schemas.microsoft.com/office/drawing/2014/main" id="{66ED34E5-CAD1-B406-0874-AE389505F68E}"/>
              </a:ext>
            </a:extLst>
          </p:cNvPr>
          <p:cNvSpPr>
            <a:spLocks noGrp="1"/>
          </p:cNvSpPr>
          <p:nvPr>
            <p:ph type="body" sz="quarter" idx="12"/>
          </p:nvPr>
        </p:nvSpPr>
        <p:spPr/>
        <p:txBody>
          <a:bodyPr/>
          <a:lstStyle/>
          <a:p>
            <a:r>
              <a:rPr lang="en-US">
                <a:latin typeface="Arial"/>
                <a:cs typeface="Arial"/>
              </a:rPr>
              <a:t>A "What If" Challenge</a:t>
            </a:r>
            <a:endParaRPr lang="en-US"/>
          </a:p>
        </p:txBody>
      </p:sp>
    </p:spTree>
    <p:extLst>
      <p:ext uri="{BB962C8B-B14F-4D97-AF65-F5344CB8AC3E}">
        <p14:creationId xmlns:p14="http://schemas.microsoft.com/office/powerpoint/2010/main" val="4174584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91DB4-D1FD-D922-910C-2BA19AF47453}"/>
              </a:ext>
            </a:extLst>
          </p:cNvPr>
          <p:cNvSpPr>
            <a:spLocks noGrp="1"/>
          </p:cNvSpPr>
          <p:nvPr>
            <p:ph type="title"/>
          </p:nvPr>
        </p:nvSpPr>
        <p:spPr/>
        <p:txBody>
          <a:bodyPr/>
          <a:lstStyle/>
          <a:p>
            <a:r>
              <a:rPr lang="en-US">
                <a:latin typeface="Arial"/>
                <a:cs typeface="Arial"/>
              </a:rPr>
              <a:t>Scenario #1: Imagine you are an undergraduate student...</a:t>
            </a:r>
            <a:endParaRPr lang="en-US"/>
          </a:p>
        </p:txBody>
      </p:sp>
      <p:pic>
        <p:nvPicPr>
          <p:cNvPr id="5" name="Picture Placeholder 4" descr="Thought outline">
            <a:extLst>
              <a:ext uri="{FF2B5EF4-FFF2-40B4-BE49-F238E27FC236}">
                <a16:creationId xmlns:a16="http://schemas.microsoft.com/office/drawing/2014/main" id="{44E8A6AC-29F0-91A3-1CF8-8C38937D744A}"/>
              </a:ext>
            </a:extLst>
          </p:cNvPr>
          <p:cNvPicPr>
            <a:picLocks noGrp="1" noChangeAspect="1"/>
          </p:cNvPicPr>
          <p:nvPr>
            <p:ph type="pic" sz="quarter" idx="12"/>
          </p:nvPr>
        </p:nvPicPr>
        <p:blipFill>
          <a:blip>
            <a:extLst>
              <a:ext uri="{96DAC541-7B7A-43D3-8B79-37D633B846F1}">
                <asvg:svgBlip xmlns:asvg="http://schemas.microsoft.com/office/drawing/2016/SVG/main" r:embed="rId2"/>
              </a:ext>
            </a:extLst>
          </a:blip>
          <a:srcRect l="2213" r="2213"/>
          <a:stretch/>
        </p:blipFill>
        <p:spPr>
          <a:xfrm>
            <a:off x="2522940" y="2051237"/>
            <a:ext cx="3573060" cy="3796517"/>
          </a:xfrm>
          <a:prstGeom prst="rect">
            <a:avLst/>
          </a:prstGeom>
        </p:spPr>
      </p:pic>
      <p:sp>
        <p:nvSpPr>
          <p:cNvPr id="4" name="Content Placeholder 3">
            <a:extLst>
              <a:ext uri="{FF2B5EF4-FFF2-40B4-BE49-F238E27FC236}">
                <a16:creationId xmlns:a16="http://schemas.microsoft.com/office/drawing/2014/main" id="{C392C72D-7B54-EBA4-7040-72790805FEB0}"/>
              </a:ext>
            </a:extLst>
          </p:cNvPr>
          <p:cNvSpPr>
            <a:spLocks noGrp="1"/>
          </p:cNvSpPr>
          <p:nvPr>
            <p:ph sz="quarter" idx="11"/>
          </p:nvPr>
        </p:nvSpPr>
        <p:spPr/>
        <p:txBody>
          <a:bodyPr vert="horz" lIns="0" tIns="45720" rIns="91440" bIns="45720" rtlCol="0" anchor="t">
            <a:normAutofit/>
          </a:bodyPr>
          <a:lstStyle/>
          <a:p>
            <a:r>
              <a:rPr lang="en-US" sz="2800" b="0">
                <a:solidFill>
                  <a:srgbClr val="000000"/>
                </a:solidFill>
                <a:latin typeface="Arial"/>
                <a:cs typeface="Arial"/>
              </a:rPr>
              <a:t>You just finished a fast-paced community-based activity in class. Your instructor asks you to write a reflection right now, before you’ve had time to process. How are you most likely to feel?</a:t>
            </a:r>
            <a:endParaRPr lang="en-US" sz="2800" b="0">
              <a:latin typeface="Arial"/>
              <a:cs typeface="Arial"/>
            </a:endParaRPr>
          </a:p>
        </p:txBody>
      </p:sp>
      <p:pic>
        <p:nvPicPr>
          <p:cNvPr id="6" name="Picture 5" descr="A black background with red text&#10;&#10;AI-generated content may be incorrect.">
            <a:extLst>
              <a:ext uri="{FF2B5EF4-FFF2-40B4-BE49-F238E27FC236}">
                <a16:creationId xmlns:a16="http://schemas.microsoft.com/office/drawing/2014/main" id="{EF46780C-D20C-E526-AF22-2C979E88FA10}"/>
              </a:ext>
            </a:extLst>
          </p:cNvPr>
          <p:cNvPicPr>
            <a:picLocks noChangeAspect="1"/>
          </p:cNvPicPr>
          <p:nvPr/>
        </p:nvPicPr>
        <p:blipFill>
          <a:blip r:embed="rId3"/>
          <a:stretch>
            <a:fillRect/>
          </a:stretch>
        </p:blipFill>
        <p:spPr>
          <a:xfrm>
            <a:off x="1219132" y="5858344"/>
            <a:ext cx="3786523" cy="1001199"/>
          </a:xfrm>
          <a:prstGeom prst="rect">
            <a:avLst/>
          </a:prstGeom>
        </p:spPr>
      </p:pic>
    </p:spTree>
    <p:extLst>
      <p:ext uri="{BB962C8B-B14F-4D97-AF65-F5344CB8AC3E}">
        <p14:creationId xmlns:p14="http://schemas.microsoft.com/office/powerpoint/2010/main" val="4100167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E0E7A-1A7C-243E-61B6-A64C76C356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6EFB73-B98F-60AC-BA7E-797E6E344FA9}"/>
              </a:ext>
            </a:extLst>
          </p:cNvPr>
          <p:cNvSpPr>
            <a:spLocks noGrp="1"/>
          </p:cNvSpPr>
          <p:nvPr>
            <p:ph type="title"/>
          </p:nvPr>
        </p:nvSpPr>
        <p:spPr/>
        <p:txBody>
          <a:bodyPr/>
          <a:lstStyle/>
          <a:p>
            <a:r>
              <a:rPr lang="en-US">
                <a:latin typeface="Arial"/>
                <a:cs typeface="Arial"/>
              </a:rPr>
              <a:t>Scenario #2: Imagine you are a graduate student...</a:t>
            </a:r>
            <a:endParaRPr lang="en-US"/>
          </a:p>
        </p:txBody>
      </p:sp>
      <p:pic>
        <p:nvPicPr>
          <p:cNvPr id="7" name="Picture Placeholder 6" descr="Questions outline">
            <a:extLst>
              <a:ext uri="{FF2B5EF4-FFF2-40B4-BE49-F238E27FC236}">
                <a16:creationId xmlns:a16="http://schemas.microsoft.com/office/drawing/2014/main" id="{917CBED9-08B5-2090-E204-0276B8A9A9A5}"/>
              </a:ext>
            </a:extLst>
          </p:cNvPr>
          <p:cNvPicPr>
            <a:picLocks noGrp="1" noChangeAspect="1"/>
          </p:cNvPicPr>
          <p:nvPr>
            <p:ph type="pic" sz="quarter" idx="12"/>
          </p:nvPr>
        </p:nvPicPr>
        <p:blipFill>
          <a:blip>
            <a:extLst>
              <a:ext uri="{96DAC541-7B7A-43D3-8B79-37D633B846F1}">
                <asvg:svgBlip xmlns:asvg="http://schemas.microsoft.com/office/drawing/2016/SVG/main" r:embed="rId2"/>
              </a:ext>
            </a:extLst>
          </a:blip>
          <a:srcRect l="2213" r="2213"/>
          <a:stretch/>
        </p:blipFill>
        <p:spPr>
          <a:xfrm>
            <a:off x="2319024" y="2051237"/>
            <a:ext cx="3776976" cy="3989700"/>
          </a:xfrm>
          <a:prstGeom prst="rect">
            <a:avLst/>
          </a:prstGeom>
        </p:spPr>
      </p:pic>
      <p:sp>
        <p:nvSpPr>
          <p:cNvPr id="4" name="Content Placeholder 3">
            <a:extLst>
              <a:ext uri="{FF2B5EF4-FFF2-40B4-BE49-F238E27FC236}">
                <a16:creationId xmlns:a16="http://schemas.microsoft.com/office/drawing/2014/main" id="{906A089A-08EB-9896-1BE7-978C7384A2B2}"/>
              </a:ext>
            </a:extLst>
          </p:cNvPr>
          <p:cNvSpPr>
            <a:spLocks noGrp="1"/>
          </p:cNvSpPr>
          <p:nvPr>
            <p:ph sz="quarter" idx="11"/>
          </p:nvPr>
        </p:nvSpPr>
        <p:spPr/>
        <p:txBody>
          <a:bodyPr vert="horz" lIns="0" tIns="45720" rIns="91440" bIns="45720" rtlCol="0" anchor="t">
            <a:normAutofit/>
          </a:bodyPr>
          <a:lstStyle/>
          <a:p>
            <a:r>
              <a:rPr lang="en-US" sz="2800" b="0">
                <a:solidFill>
                  <a:srgbClr val="000000"/>
                </a:solidFill>
                <a:latin typeface="Arial"/>
                <a:cs typeface="Arial"/>
              </a:rPr>
              <a:t>After putting real effort into writing a thoughtful reflection, your instructor never comments on it or discusses the themes in class. How would you feel?</a:t>
            </a:r>
            <a:endParaRPr lang="en-US"/>
          </a:p>
          <a:p>
            <a:endParaRPr lang="en-US" sz="2800" b="0">
              <a:solidFill>
                <a:srgbClr val="000000"/>
              </a:solidFill>
              <a:latin typeface="Arial"/>
              <a:cs typeface="Arial"/>
            </a:endParaRPr>
          </a:p>
        </p:txBody>
      </p:sp>
      <p:pic>
        <p:nvPicPr>
          <p:cNvPr id="5" name="Picture 4" descr="A black background with red text&#10;&#10;AI-generated content may be incorrect.">
            <a:extLst>
              <a:ext uri="{FF2B5EF4-FFF2-40B4-BE49-F238E27FC236}">
                <a16:creationId xmlns:a16="http://schemas.microsoft.com/office/drawing/2014/main" id="{84E1358F-46AA-6013-63C6-F22A849CC9DE}"/>
              </a:ext>
            </a:extLst>
          </p:cNvPr>
          <p:cNvPicPr>
            <a:picLocks noChangeAspect="1"/>
          </p:cNvPicPr>
          <p:nvPr/>
        </p:nvPicPr>
        <p:blipFill>
          <a:blip r:embed="rId3"/>
          <a:stretch>
            <a:fillRect/>
          </a:stretch>
        </p:blipFill>
        <p:spPr>
          <a:xfrm>
            <a:off x="1219132" y="5858344"/>
            <a:ext cx="3786523" cy="1001199"/>
          </a:xfrm>
          <a:prstGeom prst="rect">
            <a:avLst/>
          </a:prstGeom>
        </p:spPr>
      </p:pic>
    </p:spTree>
    <p:extLst>
      <p:ext uri="{BB962C8B-B14F-4D97-AF65-F5344CB8AC3E}">
        <p14:creationId xmlns:p14="http://schemas.microsoft.com/office/powerpoint/2010/main" val="2137334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CD6A6-E65B-5A44-34A7-E1573E2857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BA2185-9E6B-227A-1434-F0B40DF407D9}"/>
              </a:ext>
            </a:extLst>
          </p:cNvPr>
          <p:cNvSpPr>
            <a:spLocks noGrp="1"/>
          </p:cNvSpPr>
          <p:nvPr>
            <p:ph type="title"/>
          </p:nvPr>
        </p:nvSpPr>
        <p:spPr/>
        <p:txBody>
          <a:bodyPr/>
          <a:lstStyle/>
          <a:p>
            <a:r>
              <a:rPr lang="en-US">
                <a:latin typeface="Arial"/>
                <a:cs typeface="Arial"/>
              </a:rPr>
              <a:t>Scenario #3</a:t>
            </a:r>
            <a:endParaRPr lang="en-US"/>
          </a:p>
        </p:txBody>
      </p:sp>
      <p:pic>
        <p:nvPicPr>
          <p:cNvPr id="7" name="Picture Placeholder 6" descr="Scribble outline">
            <a:extLst>
              <a:ext uri="{FF2B5EF4-FFF2-40B4-BE49-F238E27FC236}">
                <a16:creationId xmlns:a16="http://schemas.microsoft.com/office/drawing/2014/main" id="{0934DD7C-E0D7-8948-780D-F548AE1AFFFC}"/>
              </a:ext>
            </a:extLst>
          </p:cNvPr>
          <p:cNvPicPr>
            <a:picLocks noGrp="1" noChangeAspect="1"/>
          </p:cNvPicPr>
          <p:nvPr>
            <p:ph type="pic" sz="quarter" idx="12"/>
          </p:nvPr>
        </p:nvPicPr>
        <p:blipFill>
          <a:blip>
            <a:extLst>
              <a:ext uri="{96DAC541-7B7A-43D3-8B79-37D633B846F1}">
                <asvg:svgBlip xmlns:asvg="http://schemas.microsoft.com/office/drawing/2016/SVG/main" r:embed="rId3"/>
              </a:ext>
            </a:extLst>
          </a:blip>
          <a:srcRect l="2213" r="2213"/>
          <a:stretch/>
        </p:blipFill>
        <p:spPr>
          <a:xfrm>
            <a:off x="2179503" y="2051237"/>
            <a:ext cx="3916497" cy="4107756"/>
          </a:xfrm>
          <a:prstGeom prst="rect">
            <a:avLst/>
          </a:prstGeom>
        </p:spPr>
      </p:pic>
      <p:sp>
        <p:nvSpPr>
          <p:cNvPr id="4" name="Content Placeholder 3">
            <a:extLst>
              <a:ext uri="{FF2B5EF4-FFF2-40B4-BE49-F238E27FC236}">
                <a16:creationId xmlns:a16="http://schemas.microsoft.com/office/drawing/2014/main" id="{5FD3573C-57B6-7327-04A4-D959E89AE477}"/>
              </a:ext>
            </a:extLst>
          </p:cNvPr>
          <p:cNvSpPr>
            <a:spLocks noGrp="1"/>
          </p:cNvSpPr>
          <p:nvPr>
            <p:ph sz="quarter" idx="11"/>
          </p:nvPr>
        </p:nvSpPr>
        <p:spPr/>
        <p:txBody>
          <a:bodyPr vert="horz" lIns="0" tIns="45720" rIns="91440" bIns="45720" rtlCol="0" anchor="t">
            <a:normAutofit/>
          </a:bodyPr>
          <a:lstStyle/>
          <a:p>
            <a:r>
              <a:rPr lang="en-US" sz="2800" b="0">
                <a:solidFill>
                  <a:srgbClr val="000000"/>
                </a:solidFill>
                <a:latin typeface="Arial"/>
                <a:cs typeface="Arial"/>
              </a:rPr>
              <a:t>Your instructor assigns a reflection but just says, “Write about your experience,” with no specific prompts. What will you most likely produce?</a:t>
            </a:r>
          </a:p>
          <a:p>
            <a:endParaRPr lang="en-US" sz="2800" b="0">
              <a:solidFill>
                <a:srgbClr val="000000"/>
              </a:solidFill>
              <a:latin typeface="Arial"/>
              <a:cs typeface="Arial"/>
            </a:endParaRPr>
          </a:p>
        </p:txBody>
      </p:sp>
      <p:pic>
        <p:nvPicPr>
          <p:cNvPr id="5" name="Picture 4" descr="A black background with red text&#10;&#10;AI-generated content may be incorrect.">
            <a:extLst>
              <a:ext uri="{FF2B5EF4-FFF2-40B4-BE49-F238E27FC236}">
                <a16:creationId xmlns:a16="http://schemas.microsoft.com/office/drawing/2014/main" id="{AD6878E1-4EC4-CFE8-A410-7A4DA46E52EA}"/>
              </a:ext>
            </a:extLst>
          </p:cNvPr>
          <p:cNvPicPr>
            <a:picLocks noChangeAspect="1"/>
          </p:cNvPicPr>
          <p:nvPr/>
        </p:nvPicPr>
        <p:blipFill>
          <a:blip r:embed="rId4"/>
          <a:stretch>
            <a:fillRect/>
          </a:stretch>
        </p:blipFill>
        <p:spPr>
          <a:xfrm>
            <a:off x="1219132" y="5858344"/>
            <a:ext cx="3786523" cy="1001199"/>
          </a:xfrm>
          <a:prstGeom prst="rect">
            <a:avLst/>
          </a:prstGeom>
        </p:spPr>
      </p:pic>
    </p:spTree>
    <p:extLst>
      <p:ext uri="{BB962C8B-B14F-4D97-AF65-F5344CB8AC3E}">
        <p14:creationId xmlns:p14="http://schemas.microsoft.com/office/powerpoint/2010/main" val="1550817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6A56C-2E9D-29A7-F7FB-0ED92E176B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20D60E-6813-DA8A-354F-452B82320BB7}"/>
              </a:ext>
            </a:extLst>
          </p:cNvPr>
          <p:cNvSpPr>
            <a:spLocks noGrp="1"/>
          </p:cNvSpPr>
          <p:nvPr>
            <p:ph type="title"/>
          </p:nvPr>
        </p:nvSpPr>
        <p:spPr/>
        <p:txBody>
          <a:bodyPr/>
          <a:lstStyle/>
          <a:p>
            <a:r>
              <a:rPr lang="en-US">
                <a:latin typeface="Arial"/>
                <a:cs typeface="Arial"/>
              </a:rPr>
              <a:t>Scenario #4</a:t>
            </a:r>
            <a:endParaRPr lang="en-US"/>
          </a:p>
        </p:txBody>
      </p:sp>
      <p:pic>
        <p:nvPicPr>
          <p:cNvPr id="7" name="Picture Placeholder 6" descr="Blueprint outline">
            <a:extLst>
              <a:ext uri="{FF2B5EF4-FFF2-40B4-BE49-F238E27FC236}">
                <a16:creationId xmlns:a16="http://schemas.microsoft.com/office/drawing/2014/main" id="{F2CCF404-0DED-C251-9766-130095840708}"/>
              </a:ext>
            </a:extLst>
          </p:cNvPr>
          <p:cNvPicPr>
            <a:picLocks noGrp="1" noChangeAspect="1"/>
          </p:cNvPicPr>
          <p:nvPr>
            <p:ph type="pic" sz="quarter" idx="12"/>
          </p:nvPr>
        </p:nvPicPr>
        <p:blipFill>
          <a:blip>
            <a:extLst>
              <a:ext uri="{96DAC541-7B7A-43D3-8B79-37D633B846F1}">
                <asvg:svgBlip xmlns:asvg="http://schemas.microsoft.com/office/drawing/2016/SVG/main" r:embed="rId3"/>
              </a:ext>
            </a:extLst>
          </a:blip>
          <a:srcRect l="2213" r="2213"/>
          <a:stretch/>
        </p:blipFill>
        <p:spPr>
          <a:xfrm>
            <a:off x="1964855" y="1382347"/>
            <a:ext cx="4131145" cy="4322405"/>
          </a:xfrm>
          <a:prstGeom prst="rect">
            <a:avLst/>
          </a:prstGeom>
        </p:spPr>
      </p:pic>
      <p:sp>
        <p:nvSpPr>
          <p:cNvPr id="4" name="Content Placeholder 3">
            <a:extLst>
              <a:ext uri="{FF2B5EF4-FFF2-40B4-BE49-F238E27FC236}">
                <a16:creationId xmlns:a16="http://schemas.microsoft.com/office/drawing/2014/main" id="{3521ECF2-F60D-F529-8A93-812F6C9BE8EE}"/>
              </a:ext>
            </a:extLst>
          </p:cNvPr>
          <p:cNvSpPr>
            <a:spLocks noGrp="1"/>
          </p:cNvSpPr>
          <p:nvPr>
            <p:ph sz="quarter" idx="11"/>
          </p:nvPr>
        </p:nvSpPr>
        <p:spPr>
          <a:xfrm>
            <a:off x="6787262" y="1383412"/>
            <a:ext cx="4490320" cy="4800598"/>
          </a:xfrm>
        </p:spPr>
        <p:txBody>
          <a:bodyPr vert="horz" lIns="0" tIns="45720" rIns="91440" bIns="45720" rtlCol="0" anchor="t">
            <a:normAutofit/>
          </a:bodyPr>
          <a:lstStyle/>
          <a:p>
            <a:r>
              <a:rPr lang="en-US" sz="2800" b="0">
                <a:solidFill>
                  <a:srgbClr val="000000"/>
                </a:solidFill>
                <a:latin typeface="Arial"/>
                <a:cs typeface="Arial"/>
              </a:rPr>
              <a:t>Your Dept Chair asks you to complete a reflection task and you receive a lengthy prompt with multiple paragraphs of instructions and seven sub-questions. How do you feel about the task? What is your strategy for completing it?</a:t>
            </a:r>
            <a:endParaRPr lang="en-US"/>
          </a:p>
          <a:p>
            <a:endParaRPr lang="en-US" sz="2800" b="0">
              <a:solidFill>
                <a:srgbClr val="000000"/>
              </a:solidFill>
              <a:latin typeface="Arial"/>
              <a:cs typeface="Arial"/>
            </a:endParaRPr>
          </a:p>
        </p:txBody>
      </p:sp>
      <p:pic>
        <p:nvPicPr>
          <p:cNvPr id="5" name="Picture 4" descr="A black background with red text&#10;&#10;AI-generated content may be incorrect.">
            <a:extLst>
              <a:ext uri="{FF2B5EF4-FFF2-40B4-BE49-F238E27FC236}">
                <a16:creationId xmlns:a16="http://schemas.microsoft.com/office/drawing/2014/main" id="{99601B27-02C8-1C09-C2CB-65584593A78F}"/>
              </a:ext>
            </a:extLst>
          </p:cNvPr>
          <p:cNvPicPr>
            <a:picLocks noChangeAspect="1"/>
          </p:cNvPicPr>
          <p:nvPr/>
        </p:nvPicPr>
        <p:blipFill>
          <a:blip r:embed="rId4"/>
          <a:stretch>
            <a:fillRect/>
          </a:stretch>
        </p:blipFill>
        <p:spPr>
          <a:xfrm>
            <a:off x="1219132" y="5858344"/>
            <a:ext cx="3786523" cy="1001199"/>
          </a:xfrm>
          <a:prstGeom prst="rect">
            <a:avLst/>
          </a:prstGeom>
        </p:spPr>
      </p:pic>
    </p:spTree>
    <p:extLst>
      <p:ext uri="{BB962C8B-B14F-4D97-AF65-F5344CB8AC3E}">
        <p14:creationId xmlns:p14="http://schemas.microsoft.com/office/powerpoint/2010/main" val="1991253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5FF347C-C1A7-8397-9AF5-464FFAF5EEE3}"/>
              </a:ext>
            </a:extLst>
          </p:cNvPr>
          <p:cNvSpPr txBox="1">
            <a:spLocks/>
          </p:cNvSpPr>
          <p:nvPr/>
        </p:nvSpPr>
        <p:spPr>
          <a:xfrm>
            <a:off x="6388461" y="737115"/>
            <a:ext cx="4449712" cy="5407091"/>
          </a:xfrm>
          <a:prstGeom prst="rect">
            <a:avLst/>
          </a:prstGeom>
        </p:spPr>
        <p:txBody>
          <a:bodyPr vert="horz" lIns="0" tIns="0" rIns="0" bIns="0" rtlCol="0" anchor="ctr">
            <a:normAutofit/>
          </a:bodyPr>
          <a:lstStyle>
            <a:lvl1pPr marL="228600" indent="-228600" algn="l" defTabSz="914400" rtl="0" eaLnBrk="1" latinLnBrk="0" hangingPunct="1">
              <a:lnSpc>
                <a:spcPct val="100000"/>
              </a:lnSpc>
              <a:spcBef>
                <a:spcPts val="0"/>
              </a:spcBef>
              <a:spcAft>
                <a:spcPts val="1200"/>
              </a:spcAft>
              <a:buClr>
                <a:srgbClr val="73000A"/>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1200"/>
              </a:spcAft>
              <a:buClr>
                <a:srgbClr val="73000A"/>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0"/>
              </a:spcBef>
              <a:spcAft>
                <a:spcPts val="1200"/>
              </a:spcAft>
              <a:buClr>
                <a:srgbClr val="73000A"/>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0"/>
              </a:spcBef>
              <a:spcAft>
                <a:spcPts val="1200"/>
              </a:spcAft>
              <a:buClr>
                <a:srgbClr val="73000A"/>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0"/>
              </a:spcBef>
              <a:spcAft>
                <a:spcPts val="1200"/>
              </a:spcAft>
              <a:buClr>
                <a:srgbClr val="73000A"/>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Define reflection and its purposes</a:t>
            </a:r>
          </a:p>
          <a:p>
            <a:r>
              <a:rPr lang="en-US"/>
              <a:t>Describe the DEAL model of reflection</a:t>
            </a:r>
          </a:p>
          <a:p>
            <a:r>
              <a:rPr lang="en-US"/>
              <a:t>Practice writing guided reflection questions</a:t>
            </a:r>
          </a:p>
          <a:p>
            <a:r>
              <a:rPr lang="en-US"/>
              <a:t>Reflect on your first-year faculty experience</a:t>
            </a:r>
          </a:p>
        </p:txBody>
      </p:sp>
      <p:sp>
        <p:nvSpPr>
          <p:cNvPr id="11" name="Title 1">
            <a:extLst>
              <a:ext uri="{FF2B5EF4-FFF2-40B4-BE49-F238E27FC236}">
                <a16:creationId xmlns:a16="http://schemas.microsoft.com/office/drawing/2014/main" id="{B6644DC9-A427-A805-91FD-70C3A25091C6}"/>
              </a:ext>
            </a:extLst>
          </p:cNvPr>
          <p:cNvSpPr>
            <a:spLocks noGrp="1"/>
          </p:cNvSpPr>
          <p:nvPr>
            <p:ph type="title"/>
          </p:nvPr>
        </p:nvSpPr>
        <p:spPr>
          <a:xfrm>
            <a:off x="1455583" y="737115"/>
            <a:ext cx="4640418" cy="5407091"/>
          </a:xfrm>
        </p:spPr>
        <p:txBody>
          <a:bodyPr/>
          <a:lstStyle/>
          <a:p>
            <a:r>
              <a:rPr lang="en-US">
                <a:latin typeface="Arial"/>
                <a:cs typeface="Arial"/>
              </a:rPr>
              <a:t>Learning Objectives</a:t>
            </a:r>
            <a:endParaRPr lang="en-US"/>
          </a:p>
        </p:txBody>
      </p:sp>
      <p:pic>
        <p:nvPicPr>
          <p:cNvPr id="3" name="Picture 2" descr="A black background with red text&#10;&#10;AI-generated content may be incorrect.">
            <a:extLst>
              <a:ext uri="{FF2B5EF4-FFF2-40B4-BE49-F238E27FC236}">
                <a16:creationId xmlns:a16="http://schemas.microsoft.com/office/drawing/2014/main" id="{64BC45CF-D38C-A1F5-BCCD-12B06EDEFF0E}"/>
              </a:ext>
            </a:extLst>
          </p:cNvPr>
          <p:cNvPicPr>
            <a:picLocks noChangeAspect="1"/>
          </p:cNvPicPr>
          <p:nvPr/>
        </p:nvPicPr>
        <p:blipFill>
          <a:blip r:embed="rId3"/>
          <a:stretch>
            <a:fillRect/>
          </a:stretch>
        </p:blipFill>
        <p:spPr>
          <a:xfrm>
            <a:off x="1219132" y="5858344"/>
            <a:ext cx="3786523" cy="1001199"/>
          </a:xfrm>
          <a:prstGeom prst="rect">
            <a:avLst/>
          </a:prstGeom>
        </p:spPr>
      </p:pic>
    </p:spTree>
    <p:extLst>
      <p:ext uri="{BB962C8B-B14F-4D97-AF65-F5344CB8AC3E}">
        <p14:creationId xmlns:p14="http://schemas.microsoft.com/office/powerpoint/2010/main" val="3118587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C0815-876C-AB01-B806-D26D3944B64E}"/>
              </a:ext>
            </a:extLst>
          </p:cNvPr>
          <p:cNvSpPr>
            <a:spLocks noGrp="1"/>
          </p:cNvSpPr>
          <p:nvPr>
            <p:ph type="title"/>
          </p:nvPr>
        </p:nvSpPr>
        <p:spPr/>
        <p:txBody>
          <a:bodyPr/>
          <a:lstStyle/>
          <a:p>
            <a:r>
              <a:rPr lang="en-US">
                <a:latin typeface="Arial"/>
                <a:cs typeface="Arial"/>
              </a:rPr>
              <a:t>DEAL Model</a:t>
            </a:r>
            <a:endParaRPr lang="en-US"/>
          </a:p>
        </p:txBody>
      </p:sp>
      <p:sp>
        <p:nvSpPr>
          <p:cNvPr id="3" name="Text Placeholder 2">
            <a:extLst>
              <a:ext uri="{FF2B5EF4-FFF2-40B4-BE49-F238E27FC236}">
                <a16:creationId xmlns:a16="http://schemas.microsoft.com/office/drawing/2014/main" id="{5F740392-6A9B-27F4-8F82-6CBAEAC7FCF2}"/>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482689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agram&#10;&#10;Description automatically generated">
            <a:extLst>
              <a:ext uri="{FF2B5EF4-FFF2-40B4-BE49-F238E27FC236}">
                <a16:creationId xmlns:a16="http://schemas.microsoft.com/office/drawing/2014/main" id="{D478FC5E-3F0D-6EBA-925D-8EC05E8FF9B5}"/>
              </a:ext>
            </a:extLst>
          </p:cNvPr>
          <p:cNvPicPr>
            <a:picLocks noGrp="1" noChangeAspect="1"/>
          </p:cNvPicPr>
          <p:nvPr>
            <p:ph sz="quarter" idx="12"/>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553883" y="235473"/>
            <a:ext cx="7942886" cy="6943242"/>
          </a:xfrm>
          <a:prstGeom prst="rect">
            <a:avLst/>
          </a:prstGeom>
        </p:spPr>
      </p:pic>
      <p:sp>
        <p:nvSpPr>
          <p:cNvPr id="7" name="TextBox 6">
            <a:extLst>
              <a:ext uri="{FF2B5EF4-FFF2-40B4-BE49-F238E27FC236}">
                <a16:creationId xmlns:a16="http://schemas.microsoft.com/office/drawing/2014/main" id="{AA306BD3-C8A0-9695-BAC3-352B50E702CB}"/>
              </a:ext>
            </a:extLst>
          </p:cNvPr>
          <p:cNvSpPr txBox="1"/>
          <p:nvPr/>
        </p:nvSpPr>
        <p:spPr>
          <a:xfrm>
            <a:off x="1026542" y="4559490"/>
            <a:ext cx="2534412" cy="307777"/>
          </a:xfrm>
          <a:prstGeom prst="rect">
            <a:avLst/>
          </a:prstGeom>
          <a:noFill/>
        </p:spPr>
        <p:txBody>
          <a:bodyPr wrap="none" lIns="91440" tIns="45720" rIns="91440" bIns="45720" rtlCol="0" anchor="t">
            <a:spAutoFit/>
          </a:bodyPr>
          <a:lstStyle/>
          <a:p>
            <a:r>
              <a:rPr lang="en-US" sz="1400">
                <a:latin typeface="Arial"/>
                <a:cs typeface="Arial"/>
              </a:rPr>
              <a:t>Source: Ash &amp; Clayton, 2009</a:t>
            </a:r>
            <a:endParaRPr lang="en-US"/>
          </a:p>
        </p:txBody>
      </p:sp>
      <p:pic>
        <p:nvPicPr>
          <p:cNvPr id="3" name="Picture 2" descr="A black background with red text&#10;&#10;AI-generated content may be incorrect.">
            <a:extLst>
              <a:ext uri="{FF2B5EF4-FFF2-40B4-BE49-F238E27FC236}">
                <a16:creationId xmlns:a16="http://schemas.microsoft.com/office/drawing/2014/main" id="{376A79F0-FAEA-519B-FACB-DF9AA640F129}"/>
              </a:ext>
            </a:extLst>
          </p:cNvPr>
          <p:cNvPicPr>
            <a:picLocks noChangeAspect="1"/>
          </p:cNvPicPr>
          <p:nvPr/>
        </p:nvPicPr>
        <p:blipFill>
          <a:blip r:embed="rId5"/>
          <a:stretch>
            <a:fillRect/>
          </a:stretch>
        </p:blipFill>
        <p:spPr>
          <a:xfrm>
            <a:off x="1219132" y="5858344"/>
            <a:ext cx="3786523" cy="1001199"/>
          </a:xfrm>
          <a:prstGeom prst="rect">
            <a:avLst/>
          </a:prstGeom>
        </p:spPr>
      </p:pic>
    </p:spTree>
    <p:extLst>
      <p:ext uri="{BB962C8B-B14F-4D97-AF65-F5344CB8AC3E}">
        <p14:creationId xmlns:p14="http://schemas.microsoft.com/office/powerpoint/2010/main" val="2887142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A3AD0-E1C0-0889-3222-B87EDA725E7F}"/>
              </a:ext>
            </a:extLst>
          </p:cNvPr>
          <p:cNvSpPr>
            <a:spLocks noGrp="1"/>
          </p:cNvSpPr>
          <p:nvPr>
            <p:ph type="title"/>
          </p:nvPr>
        </p:nvSpPr>
        <p:spPr/>
        <p:txBody>
          <a:bodyPr>
            <a:normAutofit/>
          </a:bodyPr>
          <a:lstStyle/>
          <a:p>
            <a:r>
              <a:rPr lang="en-US" sz="2800">
                <a:latin typeface="Arial"/>
                <a:cs typeface="Arial"/>
              </a:rPr>
              <a:t>UNIV 101 VISIT TO SUSTAINABLE CAROLINA GARDEN</a:t>
            </a:r>
            <a:endParaRPr lang="en-US" sz="2800"/>
          </a:p>
        </p:txBody>
      </p:sp>
      <p:pic>
        <p:nvPicPr>
          <p:cNvPr id="5" name="Content Placeholder 4" descr="Banner Image of crops growing in the Sustainable Carolina Garden">
            <a:extLst>
              <a:ext uri="{FF2B5EF4-FFF2-40B4-BE49-F238E27FC236}">
                <a16:creationId xmlns:a16="http://schemas.microsoft.com/office/drawing/2014/main" id="{D665B1C8-FC20-B887-D536-15E82B556B77}"/>
              </a:ext>
            </a:extLst>
          </p:cNvPr>
          <p:cNvPicPr>
            <a:picLocks noGrp="1" noChangeAspect="1"/>
          </p:cNvPicPr>
          <p:nvPr>
            <p:ph sz="quarter" idx="12"/>
          </p:nvPr>
        </p:nvPicPr>
        <p:blipFill>
          <a:blip r:embed="rId3"/>
          <a:stretch>
            <a:fillRect/>
          </a:stretch>
        </p:blipFill>
        <p:spPr>
          <a:xfrm>
            <a:off x="1511459" y="2232660"/>
            <a:ext cx="4541520" cy="3535680"/>
          </a:xfrm>
          <a:prstGeom prst="rect">
            <a:avLst/>
          </a:prstGeom>
        </p:spPr>
      </p:pic>
      <p:sp>
        <p:nvSpPr>
          <p:cNvPr id="4" name="Content Placeholder 3">
            <a:extLst>
              <a:ext uri="{FF2B5EF4-FFF2-40B4-BE49-F238E27FC236}">
                <a16:creationId xmlns:a16="http://schemas.microsoft.com/office/drawing/2014/main" id="{913CEA55-55CC-3AAC-A0D9-32A15BD30222}"/>
              </a:ext>
            </a:extLst>
          </p:cNvPr>
          <p:cNvSpPr>
            <a:spLocks noGrp="1"/>
          </p:cNvSpPr>
          <p:nvPr>
            <p:ph sz="quarter" idx="11"/>
          </p:nvPr>
        </p:nvSpPr>
        <p:spPr/>
        <p:txBody>
          <a:bodyPr vert="horz" lIns="0" tIns="45720" rIns="91440" bIns="45720" rtlCol="0" anchor="t">
            <a:normAutofit/>
          </a:bodyPr>
          <a:lstStyle/>
          <a:p>
            <a:r>
              <a:rPr lang="en-US"/>
              <a:t>1. Describe your experience.</a:t>
            </a:r>
          </a:p>
          <a:p>
            <a:pPr marL="571500" lvl="1" indent="-342900">
              <a:spcBef>
                <a:spcPts val="0"/>
              </a:spcBef>
              <a:spcAft>
                <a:spcPts val="600"/>
              </a:spcAft>
            </a:pPr>
            <a:r>
              <a:rPr lang="en-US" sz="1800" b="0">
                <a:solidFill>
                  <a:srgbClr val="73000A"/>
                </a:solidFill>
                <a:latin typeface="Arial"/>
                <a:cs typeface="Arial"/>
              </a:rPr>
              <a:t>When did this experience take place? </a:t>
            </a:r>
            <a:endParaRPr lang="en-US" sz="1800" b="0">
              <a:solidFill>
                <a:srgbClr val="73000A"/>
              </a:solidFill>
            </a:endParaRPr>
          </a:p>
          <a:p>
            <a:pPr marL="571500" lvl="1" indent="-342900">
              <a:spcBef>
                <a:spcPts val="0"/>
              </a:spcBef>
              <a:spcAft>
                <a:spcPts val="600"/>
              </a:spcAft>
            </a:pPr>
            <a:r>
              <a:rPr lang="en-US" sz="1800" b="0">
                <a:solidFill>
                  <a:srgbClr val="73000A"/>
                </a:solidFill>
                <a:latin typeface="Arial"/>
                <a:cs typeface="Arial"/>
              </a:rPr>
              <a:t>Where did it take place? </a:t>
            </a:r>
            <a:endParaRPr lang="en-US" sz="1800" b="1">
              <a:solidFill>
                <a:srgbClr val="73000A"/>
              </a:solidFill>
            </a:endParaRPr>
          </a:p>
          <a:p>
            <a:pPr marL="571500" lvl="1" indent="-342900">
              <a:spcBef>
                <a:spcPts val="0"/>
              </a:spcBef>
              <a:spcAft>
                <a:spcPts val="600"/>
              </a:spcAft>
            </a:pPr>
            <a:r>
              <a:rPr lang="en-US" sz="1800" b="0">
                <a:solidFill>
                  <a:srgbClr val="73000A"/>
                </a:solidFill>
                <a:latin typeface="Arial"/>
                <a:cs typeface="Arial"/>
              </a:rPr>
              <a:t>Who else was there? </a:t>
            </a:r>
          </a:p>
          <a:p>
            <a:pPr marL="571500" lvl="1" indent="-342900">
              <a:spcBef>
                <a:spcPts val="0"/>
              </a:spcBef>
              <a:spcAft>
                <a:spcPts val="600"/>
              </a:spcAft>
            </a:pPr>
            <a:r>
              <a:rPr lang="en-US" sz="1800" b="0">
                <a:solidFill>
                  <a:srgbClr val="73000A"/>
                </a:solidFill>
                <a:latin typeface="Arial"/>
                <a:cs typeface="Arial"/>
              </a:rPr>
              <a:t>What did you do? </a:t>
            </a:r>
          </a:p>
          <a:p>
            <a:pPr marL="571500" lvl="1" indent="-342900">
              <a:spcBef>
                <a:spcPts val="0"/>
              </a:spcBef>
              <a:spcAft>
                <a:spcPts val="600"/>
              </a:spcAft>
            </a:pPr>
            <a:r>
              <a:rPr lang="en-US" sz="1800" b="0">
                <a:solidFill>
                  <a:srgbClr val="73000A"/>
                </a:solidFill>
                <a:latin typeface="Arial"/>
                <a:cs typeface="Arial"/>
              </a:rPr>
              <a:t>What did others do? </a:t>
            </a:r>
          </a:p>
          <a:p>
            <a:pPr marL="571500" lvl="1" indent="-342900">
              <a:spcBef>
                <a:spcPts val="0"/>
              </a:spcBef>
              <a:spcAft>
                <a:spcPts val="600"/>
              </a:spcAft>
            </a:pPr>
            <a:r>
              <a:rPr lang="en-US" sz="1800" b="0">
                <a:solidFill>
                  <a:srgbClr val="73000A"/>
                </a:solidFill>
                <a:latin typeface="Arial"/>
                <a:cs typeface="Arial"/>
              </a:rPr>
              <a:t>What actions did you specifically take?</a:t>
            </a:r>
          </a:p>
        </p:txBody>
      </p:sp>
      <p:pic>
        <p:nvPicPr>
          <p:cNvPr id="6" name="Picture 5" descr="A black background with red text&#10;&#10;AI-generated content may be incorrect.">
            <a:extLst>
              <a:ext uri="{FF2B5EF4-FFF2-40B4-BE49-F238E27FC236}">
                <a16:creationId xmlns:a16="http://schemas.microsoft.com/office/drawing/2014/main" id="{29866CBF-F774-A385-CB00-F96D6425166A}"/>
              </a:ext>
            </a:extLst>
          </p:cNvPr>
          <p:cNvPicPr>
            <a:picLocks noChangeAspect="1"/>
          </p:cNvPicPr>
          <p:nvPr/>
        </p:nvPicPr>
        <p:blipFill>
          <a:blip r:embed="rId4"/>
          <a:stretch>
            <a:fillRect/>
          </a:stretch>
        </p:blipFill>
        <p:spPr>
          <a:xfrm>
            <a:off x="1219132" y="5858344"/>
            <a:ext cx="3786523" cy="1001199"/>
          </a:xfrm>
          <a:prstGeom prst="rect">
            <a:avLst/>
          </a:prstGeom>
        </p:spPr>
      </p:pic>
    </p:spTree>
    <p:extLst>
      <p:ext uri="{BB962C8B-B14F-4D97-AF65-F5344CB8AC3E}">
        <p14:creationId xmlns:p14="http://schemas.microsoft.com/office/powerpoint/2010/main" val="3134523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0BF52-41CD-4B08-26F9-B548E82E52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48C36-7229-B812-7EB8-F2F14B9AB325}"/>
              </a:ext>
            </a:extLst>
          </p:cNvPr>
          <p:cNvSpPr>
            <a:spLocks noGrp="1"/>
          </p:cNvSpPr>
          <p:nvPr>
            <p:ph type="title"/>
          </p:nvPr>
        </p:nvSpPr>
        <p:spPr/>
        <p:txBody>
          <a:bodyPr>
            <a:normAutofit/>
          </a:bodyPr>
          <a:lstStyle/>
          <a:p>
            <a:r>
              <a:rPr lang="en-US" sz="2800">
                <a:latin typeface="Arial"/>
                <a:cs typeface="Arial"/>
              </a:rPr>
              <a:t>UNIV 101 VISIT TO SUSTAINABLE CAROLINA GARDEN</a:t>
            </a:r>
            <a:endParaRPr lang="en-US" sz="2800"/>
          </a:p>
        </p:txBody>
      </p:sp>
      <p:sp>
        <p:nvSpPr>
          <p:cNvPr id="4" name="Content Placeholder 3">
            <a:extLst>
              <a:ext uri="{FF2B5EF4-FFF2-40B4-BE49-F238E27FC236}">
                <a16:creationId xmlns:a16="http://schemas.microsoft.com/office/drawing/2014/main" id="{5CC27E7D-E326-3280-2111-486177CB875C}"/>
              </a:ext>
            </a:extLst>
          </p:cNvPr>
          <p:cNvSpPr>
            <a:spLocks noGrp="1"/>
          </p:cNvSpPr>
          <p:nvPr>
            <p:ph sz="quarter" idx="12"/>
          </p:nvPr>
        </p:nvSpPr>
        <p:spPr/>
        <p:txBody>
          <a:bodyPr vert="horz" lIns="0" tIns="45720" rIns="91440" bIns="45720" rtlCol="0" anchor="t">
            <a:noAutofit/>
          </a:bodyPr>
          <a:lstStyle/>
          <a:p>
            <a:pPr marL="0" indent="0">
              <a:lnSpc>
                <a:spcPct val="90000"/>
              </a:lnSpc>
              <a:buClrTx/>
              <a:buNone/>
            </a:pPr>
            <a:r>
              <a:rPr lang="en-US" sz="2000" b="1">
                <a:solidFill>
                  <a:srgbClr val="73000A"/>
                </a:solidFill>
                <a:latin typeface="Arial"/>
                <a:cs typeface="Arial"/>
              </a:rPr>
              <a:t>2. Examine your assumptions, expectations, and personal goals. </a:t>
            </a:r>
            <a:endParaRPr lang="en-US" sz="2000" b="1">
              <a:solidFill>
                <a:srgbClr val="73000A"/>
              </a:solidFill>
            </a:endParaRPr>
          </a:p>
          <a:p>
            <a:pPr marL="285750" lvl="1" indent="-285750">
              <a:lnSpc>
                <a:spcPct val="120000"/>
              </a:lnSpc>
              <a:spcBef>
                <a:spcPts val="0"/>
              </a:spcBef>
              <a:spcAft>
                <a:spcPts val="0"/>
              </a:spcAft>
            </a:pPr>
            <a:r>
              <a:rPr lang="en-US" sz="2000">
                <a:solidFill>
                  <a:srgbClr val="73000A"/>
                </a:solidFill>
                <a:latin typeface="Arial"/>
                <a:cs typeface="Arial"/>
              </a:rPr>
              <a:t>What are some of the characteristics of the experience you were looking forward to and/or curious about leading up to your participation?</a:t>
            </a:r>
          </a:p>
          <a:p>
            <a:pPr marL="285750" indent="-285750">
              <a:lnSpc>
                <a:spcPct val="120000"/>
              </a:lnSpc>
              <a:spcBef>
                <a:spcPts val="0"/>
              </a:spcBef>
              <a:spcAft>
                <a:spcPts val="0"/>
              </a:spcAft>
            </a:pPr>
            <a:r>
              <a:rPr lang="en-US" sz="2000" b="0">
                <a:solidFill>
                  <a:srgbClr val="73000A"/>
                </a:solidFill>
                <a:latin typeface="Arial"/>
                <a:cs typeface="Arial"/>
              </a:rPr>
              <a:t>What assumptions or expectations did you bring to the situation? </a:t>
            </a:r>
            <a:endParaRPr lang="en-US" sz="2000" b="0">
              <a:solidFill>
                <a:srgbClr val="73000A"/>
              </a:solidFill>
            </a:endParaRPr>
          </a:p>
          <a:p>
            <a:pPr marL="285750" indent="-285750">
              <a:lnSpc>
                <a:spcPct val="120000"/>
              </a:lnSpc>
              <a:spcBef>
                <a:spcPts val="0"/>
              </a:spcBef>
              <a:spcAft>
                <a:spcPts val="0"/>
              </a:spcAft>
            </a:pPr>
            <a:r>
              <a:rPr lang="en-US" sz="2000" b="0">
                <a:solidFill>
                  <a:srgbClr val="73000A"/>
                </a:solidFill>
                <a:latin typeface="Arial"/>
                <a:cs typeface="Arial"/>
              </a:rPr>
              <a:t>How did they affect what you did or didn't think, feel, or do?</a:t>
            </a:r>
            <a:endParaRPr lang="en-US" sz="2000" b="0">
              <a:solidFill>
                <a:srgbClr val="73000A"/>
              </a:solidFill>
            </a:endParaRPr>
          </a:p>
          <a:p>
            <a:pPr marL="285750" indent="-285750">
              <a:lnSpc>
                <a:spcPct val="120000"/>
              </a:lnSpc>
              <a:spcBef>
                <a:spcPts val="0"/>
              </a:spcBef>
              <a:spcAft>
                <a:spcPts val="0"/>
              </a:spcAft>
            </a:pPr>
            <a:r>
              <a:rPr lang="en-US" sz="2000" b="0">
                <a:solidFill>
                  <a:srgbClr val="73000A"/>
                </a:solidFill>
                <a:latin typeface="Arial"/>
                <a:cs typeface="Arial"/>
              </a:rPr>
              <a:t>To what extent did they prove true? Why or why not?</a:t>
            </a:r>
            <a:endParaRPr lang="en-US" sz="2000" b="0">
              <a:solidFill>
                <a:srgbClr val="73000A"/>
              </a:solidFill>
            </a:endParaRPr>
          </a:p>
          <a:p>
            <a:pPr marL="285750" lvl="1" indent="-285750">
              <a:lnSpc>
                <a:spcPct val="120000"/>
              </a:lnSpc>
              <a:spcBef>
                <a:spcPts val="0"/>
              </a:spcBef>
              <a:spcAft>
                <a:spcPts val="0"/>
              </a:spcAft>
            </a:pPr>
            <a:r>
              <a:rPr lang="en-US" sz="2000">
                <a:solidFill>
                  <a:srgbClr val="73000A"/>
                </a:solidFill>
                <a:latin typeface="Arial"/>
                <a:cs typeface="Arial"/>
              </a:rPr>
              <a:t>In what ways did you succeed or do well in this activity and what personal characteristics helped you be successful?</a:t>
            </a:r>
          </a:p>
          <a:p>
            <a:pPr marL="285750" lvl="1" indent="-285750">
              <a:lnSpc>
                <a:spcPct val="120000"/>
              </a:lnSpc>
              <a:spcBef>
                <a:spcPts val="0"/>
              </a:spcBef>
              <a:spcAft>
                <a:spcPts val="0"/>
              </a:spcAft>
            </a:pPr>
            <a:r>
              <a:rPr lang="en-US" sz="2000">
                <a:solidFill>
                  <a:srgbClr val="73000A"/>
                </a:solidFill>
                <a:latin typeface="Arial"/>
                <a:cs typeface="Arial"/>
              </a:rPr>
              <a:t>In what ways did you have challenges and what personal characteristics contributed to the challenges?</a:t>
            </a:r>
          </a:p>
          <a:p>
            <a:pPr marL="285750" lvl="1" indent="-285750">
              <a:lnSpc>
                <a:spcPct val="120000"/>
              </a:lnSpc>
              <a:spcBef>
                <a:spcPts val="0"/>
              </a:spcBef>
              <a:spcAft>
                <a:spcPts val="0"/>
              </a:spcAft>
            </a:pPr>
            <a:r>
              <a:rPr lang="en-US" sz="2000" b="0">
                <a:solidFill>
                  <a:srgbClr val="73000A"/>
                </a:solidFill>
                <a:latin typeface="Arial"/>
                <a:cs typeface="Arial"/>
              </a:rPr>
              <a:t>Will you continue pursuing similar engagements in the future? </a:t>
            </a:r>
            <a:r>
              <a:rPr lang="en-US" sz="2000">
                <a:solidFill>
                  <a:srgbClr val="73000A"/>
                </a:solidFill>
                <a:latin typeface="Arial"/>
                <a:cs typeface="Arial"/>
              </a:rPr>
              <a:t>Why or why not?</a:t>
            </a:r>
            <a:endParaRPr lang="en-US" sz="2000">
              <a:solidFill>
                <a:srgbClr val="000000"/>
              </a:solidFill>
              <a:latin typeface="Arial"/>
              <a:cs typeface="Arial"/>
            </a:endParaRPr>
          </a:p>
        </p:txBody>
      </p:sp>
    </p:spTree>
    <p:extLst>
      <p:ext uri="{BB962C8B-B14F-4D97-AF65-F5344CB8AC3E}">
        <p14:creationId xmlns:p14="http://schemas.microsoft.com/office/powerpoint/2010/main" val="1384277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3B000-F474-366A-49EF-D740CDF8B3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D6DFA8-EF7B-8410-1688-2568F1CA4462}"/>
              </a:ext>
            </a:extLst>
          </p:cNvPr>
          <p:cNvSpPr>
            <a:spLocks noGrp="1"/>
          </p:cNvSpPr>
          <p:nvPr>
            <p:ph type="title"/>
          </p:nvPr>
        </p:nvSpPr>
        <p:spPr/>
        <p:txBody>
          <a:bodyPr>
            <a:normAutofit/>
          </a:bodyPr>
          <a:lstStyle/>
          <a:p>
            <a:r>
              <a:rPr lang="en-US" sz="2800">
                <a:latin typeface="Arial"/>
                <a:cs typeface="Arial"/>
              </a:rPr>
              <a:t>UNIV 101 VISIT TO SUSTAINABLE CAROLINA GARDEN</a:t>
            </a:r>
            <a:endParaRPr lang="en-US" sz="2800"/>
          </a:p>
        </p:txBody>
      </p:sp>
      <p:pic>
        <p:nvPicPr>
          <p:cNvPr id="5" name="Content Placeholder 4" descr="Banner Image of crops growing in the Sustainable Carolina Garden">
            <a:extLst>
              <a:ext uri="{FF2B5EF4-FFF2-40B4-BE49-F238E27FC236}">
                <a16:creationId xmlns:a16="http://schemas.microsoft.com/office/drawing/2014/main" id="{7C58507E-218E-4BFD-6C0E-F910966D6077}"/>
              </a:ext>
            </a:extLst>
          </p:cNvPr>
          <p:cNvPicPr>
            <a:picLocks noGrp="1" noChangeAspect="1"/>
          </p:cNvPicPr>
          <p:nvPr>
            <p:ph sz="quarter" idx="12"/>
          </p:nvPr>
        </p:nvPicPr>
        <p:blipFill>
          <a:blip r:embed="rId3"/>
          <a:stretch>
            <a:fillRect/>
          </a:stretch>
        </p:blipFill>
        <p:spPr>
          <a:xfrm>
            <a:off x="1511459" y="2232660"/>
            <a:ext cx="4541520" cy="3535680"/>
          </a:xfrm>
          <a:prstGeom prst="rect">
            <a:avLst/>
          </a:prstGeom>
        </p:spPr>
      </p:pic>
      <p:sp>
        <p:nvSpPr>
          <p:cNvPr id="4" name="Content Placeholder 3">
            <a:extLst>
              <a:ext uri="{FF2B5EF4-FFF2-40B4-BE49-F238E27FC236}">
                <a16:creationId xmlns:a16="http://schemas.microsoft.com/office/drawing/2014/main" id="{BCE2A6CD-22E5-9ECD-3084-3D88561B6694}"/>
              </a:ext>
            </a:extLst>
          </p:cNvPr>
          <p:cNvSpPr>
            <a:spLocks noGrp="1"/>
          </p:cNvSpPr>
          <p:nvPr>
            <p:ph sz="quarter" idx="11"/>
          </p:nvPr>
        </p:nvSpPr>
        <p:spPr>
          <a:xfrm>
            <a:off x="6655270" y="1579537"/>
            <a:ext cx="4609399" cy="3886200"/>
          </a:xfrm>
        </p:spPr>
        <p:txBody>
          <a:bodyPr vert="horz" lIns="0" tIns="45720" rIns="91440" bIns="45720" rtlCol="0" anchor="t">
            <a:normAutofit fontScale="92500" lnSpcReduction="10000"/>
          </a:bodyPr>
          <a:lstStyle/>
          <a:p>
            <a:pPr lvl="1">
              <a:lnSpc>
                <a:spcPct val="90000"/>
              </a:lnSpc>
              <a:spcAft>
                <a:spcPts val="600"/>
              </a:spcAft>
              <a:buClrTx/>
              <a:buNone/>
            </a:pPr>
            <a:r>
              <a:rPr lang="en-US" b="1">
                <a:solidFill>
                  <a:srgbClr val="73000A"/>
                </a:solidFill>
                <a:latin typeface="Arial"/>
                <a:cs typeface="Arial"/>
              </a:rPr>
              <a:t>3. Articulate your learning.</a:t>
            </a:r>
            <a:endParaRPr lang="en-US" b="1">
              <a:solidFill>
                <a:srgbClr val="73000A"/>
              </a:solidFill>
            </a:endParaRPr>
          </a:p>
          <a:p>
            <a:pPr marL="342900" indent="-342900">
              <a:lnSpc>
                <a:spcPct val="120000"/>
              </a:lnSpc>
              <a:buChar char="•"/>
            </a:pPr>
            <a:r>
              <a:rPr lang="en-US" sz="1600">
                <a:latin typeface="Arial"/>
                <a:cs typeface="Arial"/>
              </a:rPr>
              <a:t>"I learned that ..."</a:t>
            </a:r>
            <a:r>
              <a:rPr lang="en-US" sz="1600" b="0">
                <a:latin typeface="Arial"/>
                <a:cs typeface="Arial"/>
              </a:rPr>
              <a:t> </a:t>
            </a:r>
            <a:r>
              <a:rPr lang="en-US" sz="1600" b="0" i="1">
                <a:latin typeface="Arial"/>
                <a:cs typeface="Arial"/>
              </a:rPr>
              <a:t>(Think about a significant takeaway you had or something you learned about yourself as a result of participating in this activity, not a statement of facts.)</a:t>
            </a:r>
          </a:p>
          <a:p>
            <a:pPr marL="285750" lvl="1" indent="-285750">
              <a:lnSpc>
                <a:spcPct val="110000"/>
              </a:lnSpc>
              <a:spcBef>
                <a:spcPts val="0"/>
              </a:spcBef>
            </a:pPr>
            <a:r>
              <a:rPr lang="en-US" sz="1600" b="1">
                <a:solidFill>
                  <a:srgbClr val="73000A"/>
                </a:solidFill>
                <a:latin typeface="Arial"/>
                <a:cs typeface="Arial"/>
              </a:rPr>
              <a:t>"This experience is similar or different to what I learned in/from ..." </a:t>
            </a:r>
            <a:r>
              <a:rPr lang="en-US" sz="1600" i="1">
                <a:solidFill>
                  <a:srgbClr val="73000A"/>
                </a:solidFill>
                <a:latin typeface="Arial"/>
                <a:cs typeface="Arial"/>
              </a:rPr>
              <a:t>(Identify a course, experience, and/or perspective that resonated with the takeaway you described above.)</a:t>
            </a:r>
          </a:p>
          <a:p>
            <a:pPr marL="285750" lvl="1" indent="-285750">
              <a:lnSpc>
                <a:spcPct val="120000"/>
              </a:lnSpc>
              <a:spcBef>
                <a:spcPts val="0"/>
              </a:spcBef>
              <a:spcAft>
                <a:spcPts val="0"/>
              </a:spcAft>
            </a:pPr>
            <a:r>
              <a:rPr lang="en-US" sz="1600" b="1">
                <a:solidFill>
                  <a:srgbClr val="73000A"/>
                </a:solidFill>
                <a:latin typeface="Arial"/>
                <a:cs typeface="Arial"/>
              </a:rPr>
              <a:t>"In light of this learning I will ..." </a:t>
            </a:r>
            <a:r>
              <a:rPr lang="en-US" sz="1600" i="1">
                <a:solidFill>
                  <a:srgbClr val="73000A"/>
                </a:solidFill>
                <a:latin typeface="Arial"/>
                <a:cs typeface="Arial"/>
              </a:rPr>
              <a:t>(What actions will you maintain or change as a result? How will this new learning impact your decisions moving forward?)</a:t>
            </a:r>
            <a:endParaRPr lang="en-US" sz="1600" i="1"/>
          </a:p>
          <a:p>
            <a:pPr marL="0" lvl="1" indent="0">
              <a:lnSpc>
                <a:spcPct val="120000"/>
              </a:lnSpc>
              <a:spcBef>
                <a:spcPts val="0"/>
              </a:spcBef>
              <a:spcAft>
                <a:spcPts val="0"/>
              </a:spcAft>
              <a:buNone/>
            </a:pPr>
            <a:endParaRPr lang="en-US" sz="1600">
              <a:solidFill>
                <a:srgbClr val="73000A"/>
              </a:solidFill>
            </a:endParaRPr>
          </a:p>
        </p:txBody>
      </p:sp>
      <p:pic>
        <p:nvPicPr>
          <p:cNvPr id="6" name="Picture 5" descr="A black background with red text&#10;&#10;AI-generated content may be incorrect.">
            <a:extLst>
              <a:ext uri="{FF2B5EF4-FFF2-40B4-BE49-F238E27FC236}">
                <a16:creationId xmlns:a16="http://schemas.microsoft.com/office/drawing/2014/main" id="{92355107-E674-F8F5-9491-C491EB456E09}"/>
              </a:ext>
            </a:extLst>
          </p:cNvPr>
          <p:cNvPicPr>
            <a:picLocks noChangeAspect="1"/>
          </p:cNvPicPr>
          <p:nvPr/>
        </p:nvPicPr>
        <p:blipFill>
          <a:blip r:embed="rId4"/>
          <a:stretch>
            <a:fillRect/>
          </a:stretch>
        </p:blipFill>
        <p:spPr>
          <a:xfrm>
            <a:off x="1219132" y="5858344"/>
            <a:ext cx="3786523" cy="1001199"/>
          </a:xfrm>
          <a:prstGeom prst="rect">
            <a:avLst/>
          </a:prstGeom>
        </p:spPr>
      </p:pic>
    </p:spTree>
    <p:extLst>
      <p:ext uri="{BB962C8B-B14F-4D97-AF65-F5344CB8AC3E}">
        <p14:creationId xmlns:p14="http://schemas.microsoft.com/office/powerpoint/2010/main" val="1445148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6B0EE-C531-874F-F7C9-FF45C525D80C}"/>
              </a:ext>
            </a:extLst>
          </p:cNvPr>
          <p:cNvSpPr>
            <a:spLocks noGrp="1"/>
          </p:cNvSpPr>
          <p:nvPr>
            <p:ph type="title"/>
          </p:nvPr>
        </p:nvSpPr>
        <p:spPr/>
        <p:txBody>
          <a:bodyPr/>
          <a:lstStyle/>
          <a:p>
            <a:r>
              <a:rPr lang="en-US">
                <a:latin typeface="Arial"/>
                <a:cs typeface="Arial"/>
              </a:rPr>
              <a:t>Your Turn!</a:t>
            </a:r>
            <a:endParaRPr lang="en-US"/>
          </a:p>
        </p:txBody>
      </p:sp>
      <p:sp>
        <p:nvSpPr>
          <p:cNvPr id="3" name="Text Placeholder 2">
            <a:extLst>
              <a:ext uri="{FF2B5EF4-FFF2-40B4-BE49-F238E27FC236}">
                <a16:creationId xmlns:a16="http://schemas.microsoft.com/office/drawing/2014/main" id="{CD5EAE57-FF18-44D7-306C-12488407ADAD}"/>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694582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CD550-0F18-C2E1-8AC1-A1875A3BE97F}"/>
              </a:ext>
            </a:extLst>
          </p:cNvPr>
          <p:cNvSpPr>
            <a:spLocks noGrp="1"/>
          </p:cNvSpPr>
          <p:nvPr>
            <p:ph type="title"/>
          </p:nvPr>
        </p:nvSpPr>
        <p:spPr/>
        <p:txBody>
          <a:bodyPr/>
          <a:lstStyle/>
          <a:p>
            <a:r>
              <a:rPr lang="en-US">
                <a:latin typeface="Arial"/>
                <a:cs typeface="Arial"/>
              </a:rPr>
              <a:t>Practice DEAL</a:t>
            </a:r>
            <a:endParaRPr lang="en-US"/>
          </a:p>
        </p:txBody>
      </p:sp>
      <p:sp>
        <p:nvSpPr>
          <p:cNvPr id="3" name="Content Placeholder 2">
            <a:extLst>
              <a:ext uri="{FF2B5EF4-FFF2-40B4-BE49-F238E27FC236}">
                <a16:creationId xmlns:a16="http://schemas.microsoft.com/office/drawing/2014/main" id="{5E81012B-2D76-DD4C-A527-378A1A8E4AC4}"/>
              </a:ext>
            </a:extLst>
          </p:cNvPr>
          <p:cNvSpPr>
            <a:spLocks noGrp="1"/>
          </p:cNvSpPr>
          <p:nvPr>
            <p:ph sz="quarter" idx="12"/>
          </p:nvPr>
        </p:nvSpPr>
        <p:spPr>
          <a:xfrm>
            <a:off x="6903620" y="1924500"/>
            <a:ext cx="4686297" cy="3857215"/>
          </a:xfrm>
        </p:spPr>
        <p:txBody>
          <a:bodyPr vert="horz" lIns="0" tIns="0" rIns="0" bIns="0" rtlCol="0" anchor="t">
            <a:normAutofit/>
          </a:bodyPr>
          <a:lstStyle/>
          <a:p>
            <a:pPr marL="285750" indent="-285750"/>
            <a:r>
              <a:rPr lang="en-US">
                <a:latin typeface="Arial"/>
                <a:cs typeface="Arial"/>
              </a:rPr>
              <a:t>Choose an assignment</a:t>
            </a:r>
            <a:endParaRPr lang="en-US"/>
          </a:p>
          <a:p>
            <a:pPr marL="285750" indent="-285750"/>
            <a:r>
              <a:rPr lang="en-US">
                <a:latin typeface="Arial"/>
                <a:cs typeface="Arial"/>
              </a:rPr>
              <a:t>Write 3 reflection questions</a:t>
            </a:r>
            <a:endParaRPr lang="en-US"/>
          </a:p>
          <a:p>
            <a:pPr marL="742950" lvl="1" indent="-285750">
              <a:buFont typeface="Courier New" panose="020B0604020202020204" pitchFamily="34" charset="0"/>
              <a:buChar char="o"/>
            </a:pPr>
            <a:r>
              <a:rPr lang="en-US">
                <a:latin typeface="Arial"/>
                <a:cs typeface="Arial"/>
              </a:rPr>
              <a:t>Describe</a:t>
            </a:r>
            <a:endParaRPr lang="en-US"/>
          </a:p>
          <a:p>
            <a:pPr marL="742950" lvl="1" indent="-285750">
              <a:buFont typeface="Courier New" panose="020B0604020202020204" pitchFamily="34" charset="0"/>
              <a:buChar char="o"/>
            </a:pPr>
            <a:r>
              <a:rPr lang="en-US">
                <a:latin typeface="Arial"/>
                <a:cs typeface="Arial"/>
              </a:rPr>
              <a:t>Examine</a:t>
            </a:r>
            <a:endParaRPr lang="en-US"/>
          </a:p>
          <a:p>
            <a:pPr marL="742950" lvl="1" indent="-285750">
              <a:buFont typeface="Courier New" panose="020B0604020202020204" pitchFamily="34" charset="0"/>
              <a:buChar char="o"/>
            </a:pPr>
            <a:r>
              <a:rPr lang="en-US">
                <a:latin typeface="Arial"/>
                <a:cs typeface="Arial"/>
              </a:rPr>
              <a:t>Articulate Learning</a:t>
            </a:r>
          </a:p>
          <a:p>
            <a:pPr marL="285750" indent="-285750"/>
            <a:r>
              <a:rPr lang="en-US">
                <a:latin typeface="Arial"/>
                <a:cs typeface="Arial"/>
              </a:rPr>
              <a:t>Share with your partner</a:t>
            </a:r>
          </a:p>
        </p:txBody>
      </p:sp>
      <p:pic>
        <p:nvPicPr>
          <p:cNvPr id="5" name="Content Placeholder 3" descr="Diagram&#10;&#10;Description automatically generated">
            <a:extLst>
              <a:ext uri="{FF2B5EF4-FFF2-40B4-BE49-F238E27FC236}">
                <a16:creationId xmlns:a16="http://schemas.microsoft.com/office/drawing/2014/main" id="{213F4891-6FEC-39F2-9649-A8F5C06D09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764305" y="1928954"/>
            <a:ext cx="5134130" cy="4419790"/>
          </a:xfrm>
          <a:prstGeom prst="rect">
            <a:avLst/>
          </a:prstGeom>
        </p:spPr>
      </p:pic>
      <p:pic>
        <p:nvPicPr>
          <p:cNvPr id="6" name="Picture 5" descr="A black background with red text&#10;&#10;AI-generated content may be incorrect.">
            <a:extLst>
              <a:ext uri="{FF2B5EF4-FFF2-40B4-BE49-F238E27FC236}">
                <a16:creationId xmlns:a16="http://schemas.microsoft.com/office/drawing/2014/main" id="{75A59966-70F7-42F8-7AE4-C16D61E25AD3}"/>
              </a:ext>
            </a:extLst>
          </p:cNvPr>
          <p:cNvPicPr>
            <a:picLocks noChangeAspect="1"/>
          </p:cNvPicPr>
          <p:nvPr/>
        </p:nvPicPr>
        <p:blipFill>
          <a:blip r:embed="rId5"/>
          <a:stretch>
            <a:fillRect/>
          </a:stretch>
        </p:blipFill>
        <p:spPr>
          <a:xfrm>
            <a:off x="1219132" y="5858344"/>
            <a:ext cx="3786523" cy="1001199"/>
          </a:xfrm>
          <a:prstGeom prst="rect">
            <a:avLst/>
          </a:prstGeom>
        </p:spPr>
      </p:pic>
    </p:spTree>
    <p:extLst>
      <p:ext uri="{BB962C8B-B14F-4D97-AF65-F5344CB8AC3E}">
        <p14:creationId xmlns:p14="http://schemas.microsoft.com/office/powerpoint/2010/main" val="251525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22EF6-9CC0-91A3-4EA7-A20E2E742A77}"/>
              </a:ext>
            </a:extLst>
          </p:cNvPr>
          <p:cNvSpPr>
            <a:spLocks noGrp="1"/>
          </p:cNvSpPr>
          <p:nvPr>
            <p:ph type="title"/>
          </p:nvPr>
        </p:nvSpPr>
        <p:spPr/>
        <p:txBody>
          <a:bodyPr/>
          <a:lstStyle/>
          <a:p>
            <a:r>
              <a:rPr lang="en-US">
                <a:latin typeface="Arial"/>
                <a:cs typeface="Arial"/>
              </a:rPr>
              <a:t>Personal Reflection</a:t>
            </a:r>
            <a:endParaRPr lang="en-US"/>
          </a:p>
        </p:txBody>
      </p:sp>
      <p:sp>
        <p:nvSpPr>
          <p:cNvPr id="3" name="Text Placeholder 2">
            <a:extLst>
              <a:ext uri="{FF2B5EF4-FFF2-40B4-BE49-F238E27FC236}">
                <a16:creationId xmlns:a16="http://schemas.microsoft.com/office/drawing/2014/main" id="{76B836F7-7552-44FE-3D22-7FB6477C17E1}"/>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504709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D2F08-AC32-94FC-FAA6-4F7A71B1BB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3A29D3-4FC8-C229-BB68-A6C631FE7C8F}"/>
              </a:ext>
            </a:extLst>
          </p:cNvPr>
          <p:cNvSpPr>
            <a:spLocks noGrp="1"/>
          </p:cNvSpPr>
          <p:nvPr>
            <p:ph type="title"/>
          </p:nvPr>
        </p:nvSpPr>
        <p:spPr/>
        <p:txBody>
          <a:bodyPr/>
          <a:lstStyle/>
          <a:p>
            <a:r>
              <a:rPr lang="en-US">
                <a:latin typeface="Arial"/>
                <a:cs typeface="Arial"/>
              </a:rPr>
              <a:t>REFLECT ON YOUR FIRST YEAR AS A FACULTY MEMBER AT USC...</a:t>
            </a:r>
            <a:endParaRPr lang="en-US"/>
          </a:p>
        </p:txBody>
      </p:sp>
      <p:sp>
        <p:nvSpPr>
          <p:cNvPr id="3" name="Content Placeholder 2">
            <a:extLst>
              <a:ext uri="{FF2B5EF4-FFF2-40B4-BE49-F238E27FC236}">
                <a16:creationId xmlns:a16="http://schemas.microsoft.com/office/drawing/2014/main" id="{F0BCBC7C-2D9C-3AA1-A712-5971DB0556DB}"/>
              </a:ext>
            </a:extLst>
          </p:cNvPr>
          <p:cNvSpPr>
            <a:spLocks noGrp="1"/>
          </p:cNvSpPr>
          <p:nvPr>
            <p:ph sz="quarter" idx="12"/>
          </p:nvPr>
        </p:nvSpPr>
        <p:spPr>
          <a:xfrm>
            <a:off x="1468814" y="2058413"/>
            <a:ext cx="4627186" cy="4096596"/>
          </a:xfrm>
        </p:spPr>
        <p:txBody>
          <a:bodyPr vert="horz" lIns="0" tIns="45720" rIns="91440" bIns="45720" rtlCol="0" anchor="t">
            <a:normAutofit/>
          </a:bodyPr>
          <a:lstStyle/>
          <a:p>
            <a:pPr>
              <a:spcBef>
                <a:spcPts val="0"/>
              </a:spcBef>
              <a:spcAft>
                <a:spcPts val="0"/>
              </a:spcAft>
            </a:pPr>
            <a:r>
              <a:rPr lang="en-US" sz="2800">
                <a:latin typeface="Arial"/>
                <a:cs typeface="Arial"/>
              </a:rPr>
              <a:t>Goals:</a:t>
            </a:r>
            <a:endParaRPr lang="en-US" sz="2800"/>
          </a:p>
          <a:p>
            <a:pPr>
              <a:spcBef>
                <a:spcPts val="0"/>
              </a:spcBef>
              <a:spcAft>
                <a:spcPts val="0"/>
              </a:spcAft>
            </a:pPr>
            <a:endParaRPr lang="en-US" sz="2800">
              <a:latin typeface="Arial"/>
              <a:cs typeface="Arial"/>
            </a:endParaRPr>
          </a:p>
          <a:p>
            <a:pPr marL="342900">
              <a:spcBef>
                <a:spcPts val="0"/>
              </a:spcBef>
              <a:spcAft>
                <a:spcPts val="0"/>
              </a:spcAft>
              <a:buChar char="•"/>
            </a:pPr>
            <a:r>
              <a:rPr lang="en-US" sz="2800" b="0">
                <a:latin typeface="Arial"/>
                <a:cs typeface="Arial"/>
              </a:rPr>
              <a:t>Stop and breathe!</a:t>
            </a:r>
            <a:endParaRPr lang="en-US" sz="2800" b="0"/>
          </a:p>
          <a:p>
            <a:pPr marL="342900">
              <a:spcBef>
                <a:spcPts val="0"/>
              </a:spcBef>
              <a:spcAft>
                <a:spcPts val="0"/>
              </a:spcAft>
              <a:buChar char="•"/>
            </a:pPr>
            <a:endParaRPr lang="en-US" sz="2800" b="0">
              <a:latin typeface="Arial"/>
              <a:cs typeface="Arial"/>
            </a:endParaRPr>
          </a:p>
          <a:p>
            <a:pPr marL="342900">
              <a:spcBef>
                <a:spcPts val="0"/>
              </a:spcBef>
              <a:spcAft>
                <a:spcPts val="0"/>
              </a:spcAft>
              <a:buChar char="•"/>
            </a:pPr>
            <a:r>
              <a:rPr lang="en-US" sz="2800" b="0">
                <a:latin typeface="Arial"/>
                <a:cs typeface="Arial"/>
              </a:rPr>
              <a:t>Identify lessons that can help in the future</a:t>
            </a:r>
            <a:endParaRPr lang="en-US" sz="2800" b="0"/>
          </a:p>
        </p:txBody>
      </p:sp>
      <p:sp>
        <p:nvSpPr>
          <p:cNvPr id="4" name="Content Placeholder 3">
            <a:extLst>
              <a:ext uri="{FF2B5EF4-FFF2-40B4-BE49-F238E27FC236}">
                <a16:creationId xmlns:a16="http://schemas.microsoft.com/office/drawing/2014/main" id="{A15C8153-A37F-5D34-99E9-2DD34E473C35}"/>
              </a:ext>
            </a:extLst>
          </p:cNvPr>
          <p:cNvSpPr>
            <a:spLocks noGrp="1"/>
          </p:cNvSpPr>
          <p:nvPr>
            <p:ph sz="quarter" idx="11"/>
          </p:nvPr>
        </p:nvSpPr>
        <p:spPr>
          <a:xfrm>
            <a:off x="6668185" y="2057401"/>
            <a:ext cx="4609399" cy="4090115"/>
          </a:xfrm>
        </p:spPr>
        <p:txBody>
          <a:bodyPr vert="horz" lIns="0" tIns="45720" rIns="91440" bIns="45720" rtlCol="0" anchor="t">
            <a:noAutofit/>
          </a:bodyPr>
          <a:lstStyle/>
          <a:p>
            <a:pPr indent="0">
              <a:spcBef>
                <a:spcPts val="0"/>
              </a:spcBef>
              <a:spcAft>
                <a:spcPts val="0"/>
              </a:spcAft>
              <a:buNone/>
            </a:pPr>
            <a:r>
              <a:rPr lang="en-US" sz="2800">
                <a:latin typeface="Arial"/>
                <a:cs typeface="Arial"/>
              </a:rPr>
              <a:t>Possible formats:</a:t>
            </a:r>
            <a:endParaRPr lang="en-US" sz="2800" b="0">
              <a:latin typeface="Arial"/>
              <a:cs typeface="Arial"/>
            </a:endParaRPr>
          </a:p>
          <a:p>
            <a:pPr>
              <a:spcBef>
                <a:spcPts val="0"/>
              </a:spcBef>
              <a:spcAft>
                <a:spcPts val="0"/>
              </a:spcAft>
            </a:pPr>
            <a:endParaRPr lang="en-US" sz="2800">
              <a:latin typeface="Arial"/>
              <a:cs typeface="Arial"/>
            </a:endParaRPr>
          </a:p>
          <a:p>
            <a:pPr marL="342900" indent="-285750">
              <a:spcBef>
                <a:spcPts val="0"/>
              </a:spcBef>
              <a:spcAft>
                <a:spcPts val="0"/>
              </a:spcAft>
              <a:buFont typeface="Arial,Sans-Serif"/>
              <a:buChar char="•"/>
            </a:pPr>
            <a:r>
              <a:rPr lang="en-US" sz="2800" b="0">
                <a:latin typeface="Arial"/>
                <a:cs typeface="Arial"/>
              </a:rPr>
              <a:t>Journal entry</a:t>
            </a:r>
          </a:p>
          <a:p>
            <a:pPr marL="342900" indent="-285750">
              <a:spcBef>
                <a:spcPts val="0"/>
              </a:spcBef>
              <a:spcAft>
                <a:spcPts val="0"/>
              </a:spcAft>
              <a:buFont typeface="Arial,Sans-Serif"/>
              <a:buChar char="•"/>
            </a:pPr>
            <a:endParaRPr lang="en-US" sz="2800" b="0">
              <a:latin typeface="Arial"/>
              <a:cs typeface="Arial"/>
            </a:endParaRPr>
          </a:p>
          <a:p>
            <a:pPr marL="342900" indent="-285750">
              <a:spcBef>
                <a:spcPts val="0"/>
              </a:spcBef>
              <a:spcAft>
                <a:spcPts val="0"/>
              </a:spcAft>
              <a:buFont typeface="Arial,Sans-Serif"/>
              <a:buChar char="•"/>
            </a:pPr>
            <a:r>
              <a:rPr lang="en-US" sz="2800" b="0">
                <a:latin typeface="Arial"/>
                <a:cs typeface="Arial"/>
              </a:rPr>
              <a:t>Email (send later)</a:t>
            </a:r>
          </a:p>
          <a:p>
            <a:pPr marL="342900" indent="-285750">
              <a:spcBef>
                <a:spcPts val="0"/>
              </a:spcBef>
              <a:spcAft>
                <a:spcPts val="0"/>
              </a:spcAft>
              <a:buFont typeface="Arial,Sans-Serif"/>
              <a:buChar char="•"/>
            </a:pPr>
            <a:endParaRPr lang="en-US" sz="2800" b="0">
              <a:latin typeface="Arial"/>
              <a:cs typeface="Arial"/>
            </a:endParaRPr>
          </a:p>
          <a:p>
            <a:pPr marL="342900" indent="-285750">
              <a:spcBef>
                <a:spcPts val="0"/>
              </a:spcBef>
              <a:spcAft>
                <a:spcPts val="0"/>
              </a:spcAft>
              <a:buFont typeface="Arial,Sans-Serif"/>
              <a:buChar char="•"/>
            </a:pPr>
            <a:r>
              <a:rPr lang="en-US" sz="2800" b="0">
                <a:latin typeface="Arial"/>
                <a:cs typeface="Arial"/>
              </a:rPr>
              <a:t>Future calendar reminder</a:t>
            </a:r>
          </a:p>
        </p:txBody>
      </p:sp>
      <p:pic>
        <p:nvPicPr>
          <p:cNvPr id="6" name="Picture 5" descr="A black background with red text&#10;&#10;AI-generated content may be incorrect.">
            <a:extLst>
              <a:ext uri="{FF2B5EF4-FFF2-40B4-BE49-F238E27FC236}">
                <a16:creationId xmlns:a16="http://schemas.microsoft.com/office/drawing/2014/main" id="{1D21C1F2-A14B-F6E8-38ED-1EED6D890E3A}"/>
              </a:ext>
            </a:extLst>
          </p:cNvPr>
          <p:cNvPicPr>
            <a:picLocks noChangeAspect="1"/>
          </p:cNvPicPr>
          <p:nvPr/>
        </p:nvPicPr>
        <p:blipFill>
          <a:blip r:embed="rId3"/>
          <a:stretch>
            <a:fillRect/>
          </a:stretch>
        </p:blipFill>
        <p:spPr>
          <a:xfrm>
            <a:off x="1219132" y="5858344"/>
            <a:ext cx="3786523" cy="1001199"/>
          </a:xfrm>
          <a:prstGeom prst="rect">
            <a:avLst/>
          </a:prstGeom>
        </p:spPr>
      </p:pic>
    </p:spTree>
    <p:extLst>
      <p:ext uri="{BB962C8B-B14F-4D97-AF65-F5344CB8AC3E}">
        <p14:creationId xmlns:p14="http://schemas.microsoft.com/office/powerpoint/2010/main" val="3380789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90A9-129F-C49B-4A1B-CDA14CDA4459}"/>
              </a:ext>
            </a:extLst>
          </p:cNvPr>
          <p:cNvSpPr>
            <a:spLocks noGrp="1"/>
          </p:cNvSpPr>
          <p:nvPr>
            <p:ph type="title"/>
          </p:nvPr>
        </p:nvSpPr>
        <p:spPr/>
        <p:txBody>
          <a:bodyPr/>
          <a:lstStyle/>
          <a:p>
            <a:r>
              <a:rPr lang="en-US">
                <a:latin typeface="Arial"/>
                <a:cs typeface="Arial"/>
              </a:rPr>
              <a:t>REFLECT ON YOUR FIRST YEAR AS A FACULTY MEMBER AT USC...</a:t>
            </a:r>
            <a:endParaRPr lang="en-US"/>
          </a:p>
        </p:txBody>
      </p:sp>
      <p:sp>
        <p:nvSpPr>
          <p:cNvPr id="4" name="Content Placeholder 3">
            <a:extLst>
              <a:ext uri="{FF2B5EF4-FFF2-40B4-BE49-F238E27FC236}">
                <a16:creationId xmlns:a16="http://schemas.microsoft.com/office/drawing/2014/main" id="{A4698E3D-D655-68D7-3283-C386EC1277C4}"/>
              </a:ext>
            </a:extLst>
          </p:cNvPr>
          <p:cNvSpPr>
            <a:spLocks noGrp="1"/>
          </p:cNvSpPr>
          <p:nvPr>
            <p:ph sz="quarter" idx="11"/>
          </p:nvPr>
        </p:nvSpPr>
        <p:spPr>
          <a:xfrm>
            <a:off x="1506714" y="1827364"/>
            <a:ext cx="9770870" cy="3943709"/>
          </a:xfrm>
        </p:spPr>
        <p:txBody>
          <a:bodyPr vert="horz" lIns="0" tIns="45720" rIns="91440" bIns="45720" rtlCol="0" anchor="t">
            <a:noAutofit/>
          </a:bodyPr>
          <a:lstStyle/>
          <a:p>
            <a:pPr marL="457200" indent="-457200">
              <a:spcBef>
                <a:spcPts val="0"/>
              </a:spcBef>
              <a:spcAft>
                <a:spcPts val="500"/>
              </a:spcAft>
              <a:buAutoNum type="arabicPeriod"/>
            </a:pPr>
            <a:r>
              <a:rPr lang="en-US" sz="2100">
                <a:latin typeface="Arial"/>
                <a:cs typeface="Arial"/>
              </a:rPr>
              <a:t>Describe</a:t>
            </a:r>
            <a:r>
              <a:rPr lang="en-US" sz="2100" b="0">
                <a:latin typeface="Arial"/>
                <a:cs typeface="Arial"/>
              </a:rPr>
              <a:t>:</a:t>
            </a:r>
            <a:endParaRPr lang="en-US"/>
          </a:p>
          <a:p>
            <a:pPr marL="685800" lvl="1" indent="-457200">
              <a:spcBef>
                <a:spcPts val="0"/>
              </a:spcBef>
              <a:spcAft>
                <a:spcPts val="500"/>
              </a:spcAft>
              <a:buFont typeface="Courier New" panose="020B0604020202020204" pitchFamily="34" charset="0"/>
              <a:buChar char="o"/>
            </a:pPr>
            <a:r>
              <a:rPr lang="en-US" sz="2100">
                <a:solidFill>
                  <a:srgbClr val="73000A"/>
                </a:solidFill>
                <a:latin typeface="Arial"/>
                <a:cs typeface="Arial"/>
              </a:rPr>
              <a:t>What did you do? What did you not do? Who has supported you?</a:t>
            </a:r>
            <a:br>
              <a:rPr lang="en-US" sz="2100">
                <a:latin typeface="Arial"/>
                <a:cs typeface="Arial"/>
              </a:rPr>
            </a:br>
            <a:endParaRPr lang="en-US" sz="1200">
              <a:solidFill>
                <a:srgbClr val="73000A"/>
              </a:solidFill>
              <a:latin typeface="Arial"/>
              <a:cs typeface="Arial"/>
            </a:endParaRPr>
          </a:p>
          <a:p>
            <a:pPr marL="457200" indent="-457200">
              <a:spcBef>
                <a:spcPts val="0"/>
              </a:spcBef>
              <a:spcAft>
                <a:spcPts val="500"/>
              </a:spcAft>
              <a:buAutoNum type="arabicPeriod"/>
            </a:pPr>
            <a:r>
              <a:rPr lang="en-US" sz="2100">
                <a:latin typeface="Arial"/>
                <a:cs typeface="Arial"/>
              </a:rPr>
              <a:t>Examine</a:t>
            </a:r>
            <a:r>
              <a:rPr lang="en-US" sz="2100" b="0">
                <a:latin typeface="Arial"/>
                <a:cs typeface="Arial"/>
              </a:rPr>
              <a:t>:</a:t>
            </a:r>
          </a:p>
          <a:p>
            <a:pPr marL="685800" lvl="1" indent="-457200">
              <a:spcBef>
                <a:spcPts val="0"/>
              </a:spcBef>
              <a:spcAft>
                <a:spcPts val="500"/>
              </a:spcAft>
              <a:buFont typeface="Courier New" panose="020B0604020202020204" pitchFamily="34" charset="0"/>
              <a:buChar char="o"/>
            </a:pPr>
            <a:r>
              <a:rPr lang="en-US" sz="2100">
                <a:solidFill>
                  <a:srgbClr val="73000A"/>
                </a:solidFill>
                <a:latin typeface="Arial"/>
                <a:cs typeface="Arial"/>
              </a:rPr>
              <a:t>What were your expectations going in? To what extent did they prove true or untrue?</a:t>
            </a:r>
            <a:endParaRPr lang="en-US" sz="2100">
              <a:solidFill>
                <a:srgbClr val="73000A"/>
              </a:solidFill>
            </a:endParaRPr>
          </a:p>
          <a:p>
            <a:pPr marL="685800" lvl="1" indent="-457200">
              <a:spcBef>
                <a:spcPts val="0"/>
              </a:spcBef>
              <a:spcAft>
                <a:spcPts val="500"/>
              </a:spcAft>
              <a:buFont typeface="Courier New" panose="020B0604020202020204" pitchFamily="34" charset="0"/>
              <a:buChar char="o"/>
            </a:pPr>
            <a:r>
              <a:rPr lang="en-US" sz="2100">
                <a:solidFill>
                  <a:srgbClr val="73000A"/>
                </a:solidFill>
                <a:latin typeface="Arial"/>
                <a:cs typeface="Arial"/>
              </a:rPr>
              <a:t>What personal characteristics have helped you be successful?</a:t>
            </a:r>
          </a:p>
          <a:p>
            <a:pPr marL="685800" lvl="1" indent="-457200">
              <a:spcBef>
                <a:spcPts val="0"/>
              </a:spcBef>
              <a:spcAft>
                <a:spcPts val="500"/>
              </a:spcAft>
              <a:buFont typeface="Courier New" panose="020B0604020202020204" pitchFamily="34" charset="0"/>
              <a:buChar char="o"/>
            </a:pPr>
            <a:r>
              <a:rPr lang="en-US" sz="2100">
                <a:solidFill>
                  <a:srgbClr val="73000A"/>
                </a:solidFill>
                <a:latin typeface="Arial"/>
                <a:cs typeface="Arial"/>
              </a:rPr>
              <a:t>What areas of growth still exist?</a:t>
            </a:r>
            <a:br>
              <a:rPr lang="en-US" sz="2100">
                <a:latin typeface="Arial"/>
                <a:cs typeface="Arial"/>
              </a:rPr>
            </a:br>
            <a:endParaRPr lang="en-US" sz="1200">
              <a:solidFill>
                <a:srgbClr val="73000A"/>
              </a:solidFill>
              <a:latin typeface="Arial"/>
              <a:cs typeface="Arial"/>
            </a:endParaRPr>
          </a:p>
          <a:p>
            <a:pPr marL="457200" indent="-457200">
              <a:spcBef>
                <a:spcPts val="0"/>
              </a:spcBef>
              <a:spcAft>
                <a:spcPts val="500"/>
              </a:spcAft>
              <a:buAutoNum type="arabicPeriod"/>
            </a:pPr>
            <a:r>
              <a:rPr lang="en-US" sz="2100">
                <a:latin typeface="Arial"/>
                <a:cs typeface="Arial"/>
              </a:rPr>
              <a:t>Articulate Learning:</a:t>
            </a:r>
          </a:p>
          <a:p>
            <a:pPr marL="685800" lvl="1" indent="-457200">
              <a:spcBef>
                <a:spcPts val="0"/>
              </a:spcBef>
              <a:spcAft>
                <a:spcPts val="500"/>
              </a:spcAft>
              <a:buFont typeface="Courier New"/>
              <a:buChar char="o"/>
            </a:pPr>
            <a:r>
              <a:rPr lang="en-US" sz="2100">
                <a:solidFill>
                  <a:srgbClr val="73000A"/>
                </a:solidFill>
                <a:latin typeface="Arial"/>
                <a:cs typeface="Arial"/>
              </a:rPr>
              <a:t>What is one significant takeaway from this year?</a:t>
            </a:r>
          </a:p>
          <a:p>
            <a:pPr marL="685800" lvl="1" indent="-457200">
              <a:spcBef>
                <a:spcPts val="0"/>
              </a:spcBef>
              <a:spcAft>
                <a:spcPts val="500"/>
              </a:spcAft>
              <a:buFont typeface="Courier New"/>
              <a:buChar char="o"/>
            </a:pPr>
            <a:r>
              <a:rPr lang="en-US" sz="2100">
                <a:solidFill>
                  <a:srgbClr val="73000A"/>
                </a:solidFill>
                <a:latin typeface="Arial"/>
                <a:cs typeface="Arial"/>
              </a:rPr>
              <a:t>In light of this learning, what will you do differently next year?</a:t>
            </a:r>
          </a:p>
        </p:txBody>
      </p:sp>
      <p:pic>
        <p:nvPicPr>
          <p:cNvPr id="5" name="Picture 4" descr="A black background with red text&#10;&#10;AI-generated content may be incorrect.">
            <a:extLst>
              <a:ext uri="{FF2B5EF4-FFF2-40B4-BE49-F238E27FC236}">
                <a16:creationId xmlns:a16="http://schemas.microsoft.com/office/drawing/2014/main" id="{8C2CC172-2F13-D529-F683-804911FBD660}"/>
              </a:ext>
            </a:extLst>
          </p:cNvPr>
          <p:cNvPicPr>
            <a:picLocks noChangeAspect="1"/>
          </p:cNvPicPr>
          <p:nvPr/>
        </p:nvPicPr>
        <p:blipFill>
          <a:blip r:embed="rId3"/>
          <a:stretch>
            <a:fillRect/>
          </a:stretch>
        </p:blipFill>
        <p:spPr>
          <a:xfrm>
            <a:off x="1219132" y="5858344"/>
            <a:ext cx="3786523" cy="1001199"/>
          </a:xfrm>
          <a:prstGeom prst="rect">
            <a:avLst/>
          </a:prstGeom>
        </p:spPr>
      </p:pic>
    </p:spTree>
    <p:extLst>
      <p:ext uri="{BB962C8B-B14F-4D97-AF65-F5344CB8AC3E}">
        <p14:creationId xmlns:p14="http://schemas.microsoft.com/office/powerpoint/2010/main" val="260110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1384-8C2A-AC46-D296-2DF95CBF10BB}"/>
              </a:ext>
            </a:extLst>
          </p:cNvPr>
          <p:cNvSpPr>
            <a:spLocks noGrp="1"/>
          </p:cNvSpPr>
          <p:nvPr>
            <p:ph type="title"/>
          </p:nvPr>
        </p:nvSpPr>
        <p:spPr>
          <a:xfrm>
            <a:off x="1038031" y="1068169"/>
            <a:ext cx="10115939" cy="2681549"/>
          </a:xfrm>
        </p:spPr>
        <p:txBody>
          <a:bodyPr/>
          <a:lstStyle/>
          <a:p>
            <a:r>
              <a:rPr lang="en-US">
                <a:latin typeface="Arial"/>
                <a:cs typeface="Arial"/>
              </a:rPr>
              <a:t>CIEL Overview</a:t>
            </a:r>
            <a:endParaRPr lang="en-US"/>
          </a:p>
        </p:txBody>
      </p:sp>
    </p:spTree>
    <p:extLst>
      <p:ext uri="{BB962C8B-B14F-4D97-AF65-F5344CB8AC3E}">
        <p14:creationId xmlns:p14="http://schemas.microsoft.com/office/powerpoint/2010/main" val="4011334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01732C-7338-DBA0-BD19-1FA88304749F}"/>
              </a:ext>
            </a:extLst>
          </p:cNvPr>
          <p:cNvSpPr>
            <a:spLocks noGrp="1"/>
          </p:cNvSpPr>
          <p:nvPr>
            <p:ph type="title"/>
          </p:nvPr>
        </p:nvSpPr>
        <p:spPr>
          <a:xfrm>
            <a:off x="1317614" y="690511"/>
            <a:ext cx="4964671" cy="5253089"/>
          </a:xfrm>
        </p:spPr>
        <p:txBody>
          <a:bodyPr/>
          <a:lstStyle/>
          <a:p>
            <a:r>
              <a:rPr lang="en-US"/>
              <a:t>Thank</a:t>
            </a:r>
            <a:br>
              <a:rPr lang="en-US"/>
            </a:br>
            <a:r>
              <a:rPr lang="en-US"/>
              <a:t>You</a:t>
            </a:r>
          </a:p>
        </p:txBody>
      </p:sp>
      <p:sp>
        <p:nvSpPr>
          <p:cNvPr id="2" name="Content Placeholder 1">
            <a:extLst>
              <a:ext uri="{FF2B5EF4-FFF2-40B4-BE49-F238E27FC236}">
                <a16:creationId xmlns:a16="http://schemas.microsoft.com/office/drawing/2014/main" id="{70ECFE66-A9E7-A365-967B-2FD670CB3923}"/>
              </a:ext>
            </a:extLst>
          </p:cNvPr>
          <p:cNvSpPr>
            <a:spLocks noGrp="1"/>
          </p:cNvSpPr>
          <p:nvPr>
            <p:ph sz="quarter" idx="10"/>
          </p:nvPr>
        </p:nvSpPr>
        <p:spPr>
          <a:xfrm>
            <a:off x="6282286" y="690465"/>
            <a:ext cx="4784372" cy="5253089"/>
          </a:xfrm>
        </p:spPr>
        <p:txBody>
          <a:bodyPr/>
          <a:lstStyle/>
          <a:p>
            <a:r>
              <a:rPr lang="en-US">
                <a:latin typeface="Arial"/>
                <a:cs typeface="Arial"/>
              </a:rPr>
              <a:t>Lauren Epps</a:t>
            </a:r>
            <a:endParaRPr lang="en-US"/>
          </a:p>
          <a:p>
            <a:r>
              <a:rPr lang="en-US">
                <a:latin typeface="Arial"/>
                <a:cs typeface="Arial"/>
              </a:rPr>
              <a:t>Center for Integrative and Experiential Learning</a:t>
            </a:r>
            <a:endParaRPr lang="en-US"/>
          </a:p>
          <a:p>
            <a:r>
              <a:rPr lang="en-US">
                <a:latin typeface="Arial"/>
                <a:cs typeface="Arial"/>
              </a:rPr>
              <a:t>803-777-4500</a:t>
            </a:r>
            <a:endParaRPr lang="en-US"/>
          </a:p>
          <a:p>
            <a:r>
              <a:rPr lang="en-US">
                <a:latin typeface="Arial"/>
                <a:cs typeface="Arial"/>
              </a:rPr>
              <a:t>eppslg@mailbox.sc.edu</a:t>
            </a:r>
            <a:endParaRPr lang="en-US"/>
          </a:p>
          <a:p>
            <a:endParaRPr lang="en-US">
              <a:latin typeface="Arial"/>
              <a:cs typeface="Arial"/>
            </a:endParaRPr>
          </a:p>
          <a:p>
            <a:r>
              <a:rPr lang="en-US">
                <a:latin typeface="Arial"/>
                <a:cs typeface="Arial"/>
              </a:rPr>
              <a:t>Casey Carroll</a:t>
            </a:r>
            <a:endParaRPr lang="en-US"/>
          </a:p>
          <a:p>
            <a:r>
              <a:rPr lang="en-US">
                <a:latin typeface="Arial"/>
                <a:cs typeface="Arial"/>
              </a:rPr>
              <a:t>Center for Teaching Excellence</a:t>
            </a:r>
            <a:endParaRPr lang="en-US"/>
          </a:p>
          <a:p>
            <a:r>
              <a:rPr lang="en-US">
                <a:latin typeface="Arial"/>
                <a:cs typeface="Arial"/>
              </a:rPr>
              <a:t>803-777-9948</a:t>
            </a:r>
            <a:endParaRPr lang="en-US"/>
          </a:p>
          <a:p>
            <a:r>
              <a:rPr lang="en-US">
                <a:latin typeface="Arial"/>
                <a:cs typeface="Arial"/>
              </a:rPr>
              <a:t>carrolca@mailbox.sc.edu</a:t>
            </a:r>
            <a:endParaRPr lang="en-US"/>
          </a:p>
        </p:txBody>
      </p:sp>
    </p:spTree>
    <p:extLst>
      <p:ext uri="{BB962C8B-B14F-4D97-AF65-F5344CB8AC3E}">
        <p14:creationId xmlns:p14="http://schemas.microsoft.com/office/powerpoint/2010/main" val="704370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5FA34-100B-6832-325E-B7ADFCE5DC3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A314E45-B0A5-2C00-329B-F2F1803F0390}"/>
              </a:ext>
            </a:extLst>
          </p:cNvPr>
          <p:cNvSpPr/>
          <p:nvPr/>
        </p:nvSpPr>
        <p:spPr>
          <a:xfrm>
            <a:off x="1217082" y="4159250"/>
            <a:ext cx="3492500" cy="1005416"/>
          </a:xfrm>
          <a:prstGeom prst="rect">
            <a:avLst/>
          </a:prstGeom>
          <a:solidFill>
            <a:srgbClr val="73000A"/>
          </a:solidFill>
          <a:ln>
            <a:solidFill>
              <a:srgbClr val="7300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FCBE365-A606-777E-B1DC-E08FC6C23D87}"/>
              </a:ext>
            </a:extLst>
          </p:cNvPr>
          <p:cNvSpPr/>
          <p:nvPr/>
        </p:nvSpPr>
        <p:spPr>
          <a:xfrm>
            <a:off x="1217083" y="1640417"/>
            <a:ext cx="3492500" cy="1005416"/>
          </a:xfrm>
          <a:prstGeom prst="rect">
            <a:avLst/>
          </a:prstGeom>
          <a:solidFill>
            <a:srgbClr val="73000A"/>
          </a:solidFill>
          <a:ln>
            <a:solidFill>
              <a:srgbClr val="7300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97C8B89-E687-E21A-19DB-4BC3825018DE}"/>
              </a:ext>
            </a:extLst>
          </p:cNvPr>
          <p:cNvSpPr>
            <a:spLocks noGrp="1"/>
          </p:cNvSpPr>
          <p:nvPr>
            <p:ph type="title"/>
          </p:nvPr>
        </p:nvSpPr>
        <p:spPr>
          <a:xfrm>
            <a:off x="1455583" y="737115"/>
            <a:ext cx="4640418" cy="5407091"/>
          </a:xfrm>
        </p:spPr>
        <p:txBody>
          <a:bodyPr/>
          <a:lstStyle/>
          <a:p>
            <a:r>
              <a:rPr lang="en-US">
                <a:solidFill>
                  <a:schemeClr val="bg1"/>
                </a:solidFill>
                <a:latin typeface="Arial"/>
                <a:cs typeface="Arial"/>
              </a:rPr>
              <a:t>     MISSION</a:t>
            </a: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r>
              <a:rPr lang="en-US">
                <a:solidFill>
                  <a:schemeClr val="bg1"/>
                </a:solidFill>
                <a:latin typeface="Arial"/>
                <a:cs typeface="Arial"/>
              </a:rPr>
              <a:t>      VISION</a:t>
            </a:r>
            <a:endParaRPr lang="en-US">
              <a:solidFill>
                <a:schemeClr val="bg1"/>
              </a:solidFill>
            </a:endParaRPr>
          </a:p>
        </p:txBody>
      </p:sp>
      <p:sp>
        <p:nvSpPr>
          <p:cNvPr id="3" name="Title 1">
            <a:extLst>
              <a:ext uri="{FF2B5EF4-FFF2-40B4-BE49-F238E27FC236}">
                <a16:creationId xmlns:a16="http://schemas.microsoft.com/office/drawing/2014/main" id="{D9CA215B-ECF7-9327-8926-A263599EF8A1}"/>
              </a:ext>
            </a:extLst>
          </p:cNvPr>
          <p:cNvSpPr txBox="1">
            <a:spLocks/>
          </p:cNvSpPr>
          <p:nvPr/>
        </p:nvSpPr>
        <p:spPr>
          <a:xfrm>
            <a:off x="5746067" y="741348"/>
            <a:ext cx="6344334" cy="5407091"/>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3600" b="1" i="0" kern="1200">
                <a:solidFill>
                  <a:srgbClr val="73000A"/>
                </a:solidFill>
                <a:latin typeface="Arial" panose="020B0604020202020204" pitchFamily="34" charset="0"/>
                <a:ea typeface="+mj-ea"/>
                <a:cs typeface="Arial" panose="020B0604020202020204" pitchFamily="34" charset="0"/>
              </a:defRPr>
            </a:lvl1pPr>
          </a:lstStyle>
          <a:p>
            <a:r>
              <a:rPr lang="en-US" sz="2200" b="0">
                <a:solidFill>
                  <a:srgbClr val="000000"/>
                </a:solidFill>
                <a:latin typeface="Arial"/>
                <a:cs typeface="Arial"/>
              </a:rPr>
              <a:t>To advance integrative and experiential learning across within and beyond the classroom experiences at the University of South Carolina Columbia and Palmetto College campuses for students, faculty, and staff by providing programs, developing resources, conducting outreach, and facilitating assessment.</a:t>
            </a:r>
            <a:br>
              <a:rPr lang="en-US">
                <a:latin typeface="Arial"/>
                <a:cs typeface="Arial"/>
              </a:rPr>
            </a:br>
            <a:br>
              <a:rPr lang="en-US">
                <a:latin typeface="Arial"/>
                <a:cs typeface="Arial"/>
              </a:rPr>
            </a:br>
            <a:r>
              <a:rPr lang="en-US" sz="2200" b="0">
                <a:solidFill>
                  <a:srgbClr val="000000"/>
                </a:solidFill>
                <a:latin typeface="Arial"/>
                <a:cs typeface="Arial"/>
              </a:rPr>
              <a:t>To foster an enriched educational environment through purposeful within and beyond the classroom experiences that deepen the impact on student learning and enhance their preparation for the future.</a:t>
            </a:r>
            <a:endParaRPr lang="en-US">
              <a:latin typeface="Arial"/>
            </a:endParaRPr>
          </a:p>
        </p:txBody>
      </p:sp>
      <p:pic>
        <p:nvPicPr>
          <p:cNvPr id="2" name="Picture 1" descr="A black background with red text&#10;&#10;AI-generated content may be incorrect.">
            <a:extLst>
              <a:ext uri="{FF2B5EF4-FFF2-40B4-BE49-F238E27FC236}">
                <a16:creationId xmlns:a16="http://schemas.microsoft.com/office/drawing/2014/main" id="{5889E17D-B60A-6B7A-F003-4D95C0DEC5B9}"/>
              </a:ext>
            </a:extLst>
          </p:cNvPr>
          <p:cNvPicPr>
            <a:picLocks noChangeAspect="1"/>
          </p:cNvPicPr>
          <p:nvPr/>
        </p:nvPicPr>
        <p:blipFill>
          <a:blip r:embed="rId3"/>
          <a:stretch>
            <a:fillRect/>
          </a:stretch>
        </p:blipFill>
        <p:spPr>
          <a:xfrm>
            <a:off x="1219132" y="5858344"/>
            <a:ext cx="3786523" cy="1001199"/>
          </a:xfrm>
          <a:prstGeom prst="rect">
            <a:avLst/>
          </a:prstGeom>
        </p:spPr>
      </p:pic>
    </p:spTree>
    <p:extLst>
      <p:ext uri="{BB962C8B-B14F-4D97-AF65-F5344CB8AC3E}">
        <p14:creationId xmlns:p14="http://schemas.microsoft.com/office/powerpoint/2010/main" val="175505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888E4-BDB1-567D-8915-D06269ED92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4DF6AC-ACA1-B9A0-AD11-3464A3213A96}"/>
              </a:ext>
            </a:extLst>
          </p:cNvPr>
          <p:cNvSpPr>
            <a:spLocks noGrp="1"/>
          </p:cNvSpPr>
          <p:nvPr>
            <p:ph type="title"/>
          </p:nvPr>
        </p:nvSpPr>
        <p:spPr>
          <a:xfrm>
            <a:off x="1468815" y="398019"/>
            <a:ext cx="9150675" cy="1427585"/>
          </a:xfrm>
        </p:spPr>
        <p:txBody>
          <a:bodyPr/>
          <a:lstStyle/>
          <a:p>
            <a:r>
              <a:rPr lang="en-US">
                <a:latin typeface="Arial"/>
                <a:cs typeface="Arial"/>
              </a:rPr>
              <a:t>CIEL HISTORY</a:t>
            </a:r>
            <a:endParaRPr lang="en-US"/>
          </a:p>
        </p:txBody>
      </p:sp>
      <p:graphicFrame>
        <p:nvGraphicFramePr>
          <p:cNvPr id="10" name="Table 9">
            <a:extLst>
              <a:ext uri="{FF2B5EF4-FFF2-40B4-BE49-F238E27FC236}">
                <a16:creationId xmlns:a16="http://schemas.microsoft.com/office/drawing/2014/main" id="{C32D094B-B81A-7A06-DD98-F3105A7767CB}"/>
              </a:ext>
            </a:extLst>
          </p:cNvPr>
          <p:cNvGraphicFramePr>
            <a:graphicFrameLocks noGrp="1"/>
          </p:cNvGraphicFramePr>
          <p:nvPr>
            <p:extLst>
              <p:ext uri="{D42A27DB-BD31-4B8C-83A1-F6EECF244321}">
                <p14:modId xmlns:p14="http://schemas.microsoft.com/office/powerpoint/2010/main" val="4013999443"/>
              </p:ext>
            </p:extLst>
          </p:nvPr>
        </p:nvGraphicFramePr>
        <p:xfrm>
          <a:off x="1466320" y="1358392"/>
          <a:ext cx="9725025" cy="4797363"/>
        </p:xfrm>
        <a:graphic>
          <a:graphicData uri="http://schemas.openxmlformats.org/drawingml/2006/table">
            <a:tbl>
              <a:tblPr bandRow="1">
                <a:tableStyleId>{ED083AE6-46FA-4A59-8FB0-9F97EB10719F}</a:tableStyleId>
              </a:tblPr>
              <a:tblGrid>
                <a:gridCol w="2085975">
                  <a:extLst>
                    <a:ext uri="{9D8B030D-6E8A-4147-A177-3AD203B41FA5}">
                      <a16:colId xmlns:a16="http://schemas.microsoft.com/office/drawing/2014/main" val="136262623"/>
                    </a:ext>
                  </a:extLst>
                </a:gridCol>
                <a:gridCol w="7639050">
                  <a:extLst>
                    <a:ext uri="{9D8B030D-6E8A-4147-A177-3AD203B41FA5}">
                      <a16:colId xmlns:a16="http://schemas.microsoft.com/office/drawing/2014/main" val="1084362670"/>
                    </a:ext>
                  </a:extLst>
                </a:gridCol>
              </a:tblGrid>
              <a:tr h="365760">
                <a:tc>
                  <a:txBody>
                    <a:bodyPr/>
                    <a:lstStyle/>
                    <a:p>
                      <a:pPr fontAlgn="base">
                        <a:lnSpc>
                          <a:spcPts val="2175"/>
                        </a:lnSpc>
                        <a:buNone/>
                      </a:pPr>
                      <a:r>
                        <a:rPr lang="en-US" sz="1500">
                          <a:effectLst/>
                          <a:latin typeface="Arial"/>
                          <a:cs typeface="Arial"/>
                        </a:rPr>
                        <a:t>2011</a:t>
                      </a:r>
                    </a:p>
                  </a:txBody>
                  <a:tcPr/>
                </a:tc>
                <a:tc>
                  <a:txBody>
                    <a:bodyPr/>
                    <a:lstStyle/>
                    <a:p>
                      <a:pPr fontAlgn="base">
                        <a:lnSpc>
                          <a:spcPts val="2175"/>
                        </a:lnSpc>
                        <a:buNone/>
                      </a:pPr>
                      <a:r>
                        <a:rPr lang="en-US" sz="1500">
                          <a:effectLst/>
                          <a:latin typeface="Arial"/>
                          <a:cs typeface="Arial"/>
                        </a:rPr>
                        <a:t>USC Connect Quality Enhancement Plan</a:t>
                      </a:r>
                    </a:p>
                  </a:txBody>
                  <a:tcPr/>
                </a:tc>
                <a:extLst>
                  <a:ext uri="{0D108BD9-81ED-4DB2-BD59-A6C34878D82A}">
                    <a16:rowId xmlns:a16="http://schemas.microsoft.com/office/drawing/2014/main" val="650243301"/>
                  </a:ext>
                </a:extLst>
              </a:tr>
              <a:tr h="365760">
                <a:tc>
                  <a:txBody>
                    <a:bodyPr/>
                    <a:lstStyle/>
                    <a:p>
                      <a:pPr fontAlgn="base">
                        <a:lnSpc>
                          <a:spcPts val="2175"/>
                        </a:lnSpc>
                        <a:buNone/>
                      </a:pPr>
                      <a:r>
                        <a:rPr lang="en-US" sz="1500">
                          <a:effectLst/>
                          <a:latin typeface="Arial"/>
                          <a:cs typeface="Arial"/>
                        </a:rPr>
                        <a:t>2012</a:t>
                      </a:r>
                    </a:p>
                  </a:txBody>
                  <a:tcPr/>
                </a:tc>
                <a:tc>
                  <a:txBody>
                    <a:bodyPr/>
                    <a:lstStyle/>
                    <a:p>
                      <a:pPr fontAlgn="base">
                        <a:lnSpc>
                          <a:spcPts val="2175"/>
                        </a:lnSpc>
                        <a:buNone/>
                      </a:pPr>
                      <a:r>
                        <a:rPr lang="en-US" sz="1500">
                          <a:effectLst/>
                          <a:latin typeface="Arial"/>
                          <a:cs typeface="Arial"/>
                        </a:rPr>
                        <a:t>Integrative Learning grants</a:t>
                      </a:r>
                      <a:br>
                        <a:rPr lang="en-US" sz="1500">
                          <a:effectLst/>
                          <a:latin typeface="Arial"/>
                          <a:cs typeface="Arial"/>
                        </a:rPr>
                      </a:br>
                      <a:r>
                        <a:rPr lang="en-US" sz="1500">
                          <a:effectLst/>
                          <a:latin typeface="Arial"/>
                          <a:cs typeface="Arial"/>
                        </a:rPr>
                        <a:t>USC Connect Opportunities database</a:t>
                      </a:r>
                    </a:p>
                  </a:txBody>
                  <a:tcPr/>
                </a:tc>
                <a:extLst>
                  <a:ext uri="{0D108BD9-81ED-4DB2-BD59-A6C34878D82A}">
                    <a16:rowId xmlns:a16="http://schemas.microsoft.com/office/drawing/2014/main" val="3470089434"/>
                  </a:ext>
                </a:extLst>
              </a:tr>
              <a:tr h="365760">
                <a:tc>
                  <a:txBody>
                    <a:bodyPr/>
                    <a:lstStyle/>
                    <a:p>
                      <a:pPr fontAlgn="base">
                        <a:lnSpc>
                          <a:spcPts val="2175"/>
                        </a:lnSpc>
                        <a:buNone/>
                      </a:pPr>
                      <a:r>
                        <a:rPr lang="en-US" sz="1500">
                          <a:effectLst/>
                          <a:latin typeface="Arial"/>
                          <a:cs typeface="Arial"/>
                        </a:rPr>
                        <a:t>2013</a:t>
                      </a:r>
                    </a:p>
                  </a:txBody>
                  <a:tcPr/>
                </a:tc>
                <a:tc>
                  <a:txBody>
                    <a:bodyPr/>
                    <a:lstStyle/>
                    <a:p>
                      <a:pPr fontAlgn="base">
                        <a:lnSpc>
                          <a:spcPts val="2175"/>
                        </a:lnSpc>
                        <a:buNone/>
                      </a:pPr>
                      <a:r>
                        <a:rPr lang="en-US" sz="1500">
                          <a:effectLst/>
                          <a:latin typeface="Arial"/>
                          <a:cs typeface="Arial"/>
                        </a:rPr>
                        <a:t>Graduation with Leadership Distinction (GLD)</a:t>
                      </a:r>
                    </a:p>
                  </a:txBody>
                  <a:tcPr/>
                </a:tc>
                <a:extLst>
                  <a:ext uri="{0D108BD9-81ED-4DB2-BD59-A6C34878D82A}">
                    <a16:rowId xmlns:a16="http://schemas.microsoft.com/office/drawing/2014/main" val="668313015"/>
                  </a:ext>
                </a:extLst>
              </a:tr>
              <a:tr h="365760">
                <a:tc>
                  <a:txBody>
                    <a:bodyPr/>
                    <a:lstStyle/>
                    <a:p>
                      <a:pPr fontAlgn="base">
                        <a:lnSpc>
                          <a:spcPts val="2175"/>
                        </a:lnSpc>
                        <a:buNone/>
                      </a:pPr>
                      <a:r>
                        <a:rPr lang="en-US" sz="1500">
                          <a:effectLst/>
                          <a:latin typeface="Arial"/>
                          <a:cs typeface="Arial"/>
                        </a:rPr>
                        <a:t>2015</a:t>
                      </a:r>
                    </a:p>
                  </a:txBody>
                  <a:tcPr/>
                </a:tc>
                <a:tc>
                  <a:txBody>
                    <a:bodyPr/>
                    <a:lstStyle/>
                    <a:p>
                      <a:pPr fontAlgn="base">
                        <a:lnSpc>
                          <a:spcPts val="2175"/>
                        </a:lnSpc>
                        <a:buNone/>
                      </a:pPr>
                      <a:r>
                        <a:rPr lang="en-US" sz="1500">
                          <a:effectLst/>
                          <a:latin typeface="Arial"/>
                          <a:cs typeface="Arial"/>
                        </a:rPr>
                        <a:t>UNIV 401 for GLD</a:t>
                      </a:r>
                    </a:p>
                  </a:txBody>
                  <a:tcPr/>
                </a:tc>
                <a:extLst>
                  <a:ext uri="{0D108BD9-81ED-4DB2-BD59-A6C34878D82A}">
                    <a16:rowId xmlns:a16="http://schemas.microsoft.com/office/drawing/2014/main" val="830360539"/>
                  </a:ext>
                </a:extLst>
              </a:tr>
              <a:tr h="365760">
                <a:tc>
                  <a:txBody>
                    <a:bodyPr/>
                    <a:lstStyle/>
                    <a:p>
                      <a:pPr fontAlgn="base">
                        <a:lnSpc>
                          <a:spcPts val="2175"/>
                        </a:lnSpc>
                        <a:buNone/>
                      </a:pPr>
                      <a:r>
                        <a:rPr lang="en-US" sz="1500">
                          <a:effectLst/>
                          <a:latin typeface="Arial"/>
                          <a:cs typeface="Arial"/>
                        </a:rPr>
                        <a:t>2017</a:t>
                      </a:r>
                    </a:p>
                  </a:txBody>
                  <a:tcPr/>
                </a:tc>
                <a:tc>
                  <a:txBody>
                    <a:bodyPr/>
                    <a:lstStyle/>
                    <a:p>
                      <a:pPr fontAlgn="base">
                        <a:lnSpc>
                          <a:spcPts val="2175"/>
                        </a:lnSpc>
                        <a:buNone/>
                      </a:pPr>
                      <a:r>
                        <a:rPr lang="en-US" sz="1500">
                          <a:effectLst/>
                          <a:latin typeface="Arial"/>
                          <a:cs typeface="Arial"/>
                        </a:rPr>
                        <a:t>Faculty Fellows</a:t>
                      </a:r>
                    </a:p>
                  </a:txBody>
                  <a:tcPr/>
                </a:tc>
                <a:extLst>
                  <a:ext uri="{0D108BD9-81ED-4DB2-BD59-A6C34878D82A}">
                    <a16:rowId xmlns:a16="http://schemas.microsoft.com/office/drawing/2014/main" val="1763711345"/>
                  </a:ext>
                </a:extLst>
              </a:tr>
              <a:tr h="365760">
                <a:tc>
                  <a:txBody>
                    <a:bodyPr/>
                    <a:lstStyle/>
                    <a:p>
                      <a:pPr fontAlgn="base">
                        <a:lnSpc>
                          <a:spcPts val="2175"/>
                        </a:lnSpc>
                        <a:buNone/>
                      </a:pPr>
                      <a:r>
                        <a:rPr lang="en-US" sz="1500">
                          <a:effectLst/>
                          <a:latin typeface="Arial"/>
                          <a:cs typeface="Arial"/>
                        </a:rPr>
                        <a:t>2018</a:t>
                      </a:r>
                    </a:p>
                  </a:txBody>
                  <a:tcPr/>
                </a:tc>
                <a:tc>
                  <a:txBody>
                    <a:bodyPr/>
                    <a:lstStyle/>
                    <a:p>
                      <a:pPr fontAlgn="base">
                        <a:lnSpc>
                          <a:spcPts val="2175"/>
                        </a:lnSpc>
                        <a:buNone/>
                      </a:pPr>
                      <a:r>
                        <a:rPr lang="en-US" sz="1500">
                          <a:effectLst/>
                          <a:latin typeface="Arial"/>
                          <a:cs typeface="Arial"/>
                        </a:rPr>
                        <a:t>Experiential Learning Opportunities (ELOs)</a:t>
                      </a:r>
                    </a:p>
                  </a:txBody>
                  <a:tcPr/>
                </a:tc>
                <a:extLst>
                  <a:ext uri="{0D108BD9-81ED-4DB2-BD59-A6C34878D82A}">
                    <a16:rowId xmlns:a16="http://schemas.microsoft.com/office/drawing/2014/main" val="2185816281"/>
                  </a:ext>
                </a:extLst>
              </a:tr>
              <a:tr h="365760">
                <a:tc>
                  <a:txBody>
                    <a:bodyPr/>
                    <a:lstStyle/>
                    <a:p>
                      <a:pPr fontAlgn="base">
                        <a:lnSpc>
                          <a:spcPts val="2175"/>
                        </a:lnSpc>
                        <a:buNone/>
                      </a:pPr>
                      <a:r>
                        <a:rPr lang="en-US" sz="1500">
                          <a:effectLst/>
                          <a:latin typeface="Arial"/>
                          <a:cs typeface="Arial"/>
                        </a:rPr>
                        <a:t>2020</a:t>
                      </a:r>
                    </a:p>
                  </a:txBody>
                  <a:tcPr/>
                </a:tc>
                <a:tc>
                  <a:txBody>
                    <a:bodyPr/>
                    <a:lstStyle/>
                    <a:p>
                      <a:pPr fontAlgn="base">
                        <a:lnSpc>
                          <a:spcPts val="2175"/>
                        </a:lnSpc>
                        <a:buNone/>
                      </a:pPr>
                      <a:r>
                        <a:rPr lang="en-US" sz="1500">
                          <a:effectLst/>
                          <a:latin typeface="Arial"/>
                          <a:cs typeface="Arial"/>
                        </a:rPr>
                        <a:t>Center for Integrative and Experiential Learning (CIEL) name change</a:t>
                      </a:r>
                      <a:br>
                        <a:rPr lang="en-US" sz="1500">
                          <a:effectLst/>
                          <a:latin typeface="Arial"/>
                          <a:cs typeface="Arial"/>
                        </a:rPr>
                      </a:br>
                      <a:r>
                        <a:rPr lang="en-US" sz="1500">
                          <a:effectLst/>
                          <a:latin typeface="Arial"/>
                          <a:cs typeface="Arial"/>
                        </a:rPr>
                        <a:t>IEL Certificate </a:t>
                      </a:r>
                    </a:p>
                  </a:txBody>
                  <a:tcPr/>
                </a:tc>
                <a:extLst>
                  <a:ext uri="{0D108BD9-81ED-4DB2-BD59-A6C34878D82A}">
                    <a16:rowId xmlns:a16="http://schemas.microsoft.com/office/drawing/2014/main" val="1618911550"/>
                  </a:ext>
                </a:extLst>
              </a:tr>
              <a:tr h="365760">
                <a:tc>
                  <a:txBody>
                    <a:bodyPr/>
                    <a:lstStyle/>
                    <a:p>
                      <a:pPr fontAlgn="base">
                        <a:lnSpc>
                          <a:spcPts val="2175"/>
                        </a:lnSpc>
                        <a:buNone/>
                      </a:pPr>
                      <a:r>
                        <a:rPr lang="en-US" sz="1500">
                          <a:effectLst/>
                          <a:latin typeface="Arial"/>
                          <a:cs typeface="Arial"/>
                        </a:rPr>
                        <a:t>2021</a:t>
                      </a:r>
                    </a:p>
                  </a:txBody>
                  <a:tcPr/>
                </a:tc>
                <a:tc>
                  <a:txBody>
                    <a:bodyPr/>
                    <a:lstStyle/>
                    <a:p>
                      <a:pPr fontAlgn="base">
                        <a:lnSpc>
                          <a:spcPts val="2175"/>
                        </a:lnSpc>
                        <a:buNone/>
                      </a:pPr>
                      <a:r>
                        <a:rPr lang="en-US" sz="1500">
                          <a:effectLst/>
                          <a:latin typeface="Arial"/>
                          <a:cs typeface="Arial"/>
                        </a:rPr>
                        <a:t>My USC Experience database</a:t>
                      </a:r>
                      <a:br>
                        <a:rPr lang="en-US" sz="1500">
                          <a:effectLst/>
                          <a:latin typeface="Arial"/>
                          <a:cs typeface="Arial"/>
                        </a:rPr>
                      </a:br>
                      <a:r>
                        <a:rPr lang="en-US" sz="1500">
                          <a:effectLst/>
                          <a:latin typeface="Arial"/>
                          <a:cs typeface="Arial"/>
                        </a:rPr>
                        <a:t>Experience by Design Quality Enhancement Plan</a:t>
                      </a:r>
                    </a:p>
                  </a:txBody>
                  <a:tcPr/>
                </a:tc>
                <a:extLst>
                  <a:ext uri="{0D108BD9-81ED-4DB2-BD59-A6C34878D82A}">
                    <a16:rowId xmlns:a16="http://schemas.microsoft.com/office/drawing/2014/main" val="2977512845"/>
                  </a:ext>
                </a:extLst>
              </a:tr>
              <a:tr h="365760">
                <a:tc>
                  <a:txBody>
                    <a:bodyPr/>
                    <a:lstStyle/>
                    <a:p>
                      <a:pPr lvl="0">
                        <a:lnSpc>
                          <a:spcPts val="2175"/>
                        </a:lnSpc>
                        <a:buNone/>
                      </a:pPr>
                      <a:r>
                        <a:rPr lang="en-US" sz="1500">
                          <a:effectLst/>
                          <a:latin typeface="Arial"/>
                          <a:cs typeface="Arial"/>
                        </a:rPr>
                        <a:t>2022</a:t>
                      </a:r>
                    </a:p>
                  </a:txBody>
                  <a:tcPr/>
                </a:tc>
                <a:tc>
                  <a:txBody>
                    <a:bodyPr/>
                    <a:lstStyle/>
                    <a:p>
                      <a:pPr lvl="0">
                        <a:lnSpc>
                          <a:spcPts val="2175"/>
                        </a:lnSpc>
                        <a:buNone/>
                      </a:pPr>
                      <a:r>
                        <a:rPr lang="en-US" sz="1500">
                          <a:effectLst/>
                          <a:latin typeface="Arial"/>
                          <a:cs typeface="Arial"/>
                        </a:rPr>
                        <a:t>Faculty and staff reflection and logistics support</a:t>
                      </a:r>
                    </a:p>
                  </a:txBody>
                  <a:tcPr/>
                </a:tc>
                <a:extLst>
                  <a:ext uri="{0D108BD9-81ED-4DB2-BD59-A6C34878D82A}">
                    <a16:rowId xmlns:a16="http://schemas.microsoft.com/office/drawing/2014/main" val="3145358273"/>
                  </a:ext>
                </a:extLst>
              </a:tr>
              <a:tr h="365760">
                <a:tc>
                  <a:txBody>
                    <a:bodyPr/>
                    <a:lstStyle/>
                    <a:p>
                      <a:pPr fontAlgn="base">
                        <a:lnSpc>
                          <a:spcPts val="2175"/>
                        </a:lnSpc>
                        <a:buNone/>
                      </a:pPr>
                      <a:r>
                        <a:rPr lang="en-US" sz="1500">
                          <a:effectLst/>
                          <a:latin typeface="Arial"/>
                          <a:cs typeface="Arial"/>
                        </a:rPr>
                        <a:t>2024</a:t>
                      </a:r>
                    </a:p>
                  </a:txBody>
                  <a:tcPr/>
                </a:tc>
                <a:tc>
                  <a:txBody>
                    <a:bodyPr/>
                    <a:lstStyle/>
                    <a:p>
                      <a:pPr fontAlgn="base">
                        <a:lnSpc>
                          <a:spcPts val="2175"/>
                        </a:lnSpc>
                        <a:buNone/>
                      </a:pPr>
                      <a:r>
                        <a:rPr lang="en-US" sz="1500">
                          <a:effectLst/>
                          <a:latin typeface="Arial"/>
                          <a:cs typeface="Arial"/>
                        </a:rPr>
                        <a:t>GLD nominations &amp; alumni awards</a:t>
                      </a:r>
                    </a:p>
                  </a:txBody>
                  <a:tcPr/>
                </a:tc>
                <a:extLst>
                  <a:ext uri="{0D108BD9-81ED-4DB2-BD59-A6C34878D82A}">
                    <a16:rowId xmlns:a16="http://schemas.microsoft.com/office/drawing/2014/main" val="3524725287"/>
                  </a:ext>
                </a:extLst>
              </a:tr>
              <a:tr h="365760">
                <a:tc>
                  <a:txBody>
                    <a:bodyPr/>
                    <a:lstStyle/>
                    <a:p>
                      <a:pPr fontAlgn="base">
                        <a:lnSpc>
                          <a:spcPts val="2175"/>
                        </a:lnSpc>
                        <a:buNone/>
                      </a:pPr>
                      <a:r>
                        <a:rPr lang="en-US" sz="1500">
                          <a:effectLst/>
                          <a:latin typeface="Arial"/>
                          <a:cs typeface="Arial"/>
                        </a:rPr>
                        <a:t>2026</a:t>
                      </a:r>
                    </a:p>
                  </a:txBody>
                  <a:tcPr/>
                </a:tc>
                <a:tc>
                  <a:txBody>
                    <a:bodyPr/>
                    <a:lstStyle/>
                    <a:p>
                      <a:pPr fontAlgn="base">
                        <a:lnSpc>
                          <a:spcPts val="2175"/>
                        </a:lnSpc>
                        <a:buNone/>
                      </a:pPr>
                      <a:r>
                        <a:rPr lang="en-US" sz="1500">
                          <a:effectLst/>
                          <a:latin typeface="Arial"/>
                          <a:cs typeface="Arial"/>
                        </a:rPr>
                        <a:t>GLD growth &amp; pathway updates</a:t>
                      </a:r>
                    </a:p>
                  </a:txBody>
                  <a:tcPr/>
                </a:tc>
                <a:extLst>
                  <a:ext uri="{0D108BD9-81ED-4DB2-BD59-A6C34878D82A}">
                    <a16:rowId xmlns:a16="http://schemas.microsoft.com/office/drawing/2014/main" val="889300854"/>
                  </a:ext>
                </a:extLst>
              </a:tr>
            </a:tbl>
          </a:graphicData>
        </a:graphic>
      </p:graphicFrame>
    </p:spTree>
    <p:extLst>
      <p:ext uri="{BB962C8B-B14F-4D97-AF65-F5344CB8AC3E}">
        <p14:creationId xmlns:p14="http://schemas.microsoft.com/office/powerpoint/2010/main" val="3294472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27B3-E421-D3FB-32C7-272C261FDFA1}"/>
              </a:ext>
            </a:extLst>
          </p:cNvPr>
          <p:cNvSpPr>
            <a:spLocks noGrp="1"/>
          </p:cNvSpPr>
          <p:nvPr>
            <p:ph type="title"/>
          </p:nvPr>
        </p:nvSpPr>
        <p:spPr/>
        <p:txBody>
          <a:bodyPr/>
          <a:lstStyle/>
          <a:p>
            <a:r>
              <a:rPr lang="en-US">
                <a:latin typeface="Arial"/>
                <a:cs typeface="Arial"/>
              </a:rPr>
              <a:t>DEFINING EXPERIENTIAL LEARNING</a:t>
            </a:r>
            <a:endParaRPr lang="en-US"/>
          </a:p>
        </p:txBody>
      </p:sp>
      <p:sp>
        <p:nvSpPr>
          <p:cNvPr id="5" name="TextBox 4">
            <a:extLst>
              <a:ext uri="{FF2B5EF4-FFF2-40B4-BE49-F238E27FC236}">
                <a16:creationId xmlns:a16="http://schemas.microsoft.com/office/drawing/2014/main" id="{F919D314-70A6-B876-7E70-1F14823DD52B}"/>
              </a:ext>
            </a:extLst>
          </p:cNvPr>
          <p:cNvSpPr txBox="1"/>
          <p:nvPr/>
        </p:nvSpPr>
        <p:spPr>
          <a:xfrm>
            <a:off x="3797578" y="5825055"/>
            <a:ext cx="5191934" cy="307777"/>
          </a:xfrm>
          <a:prstGeom prst="rect">
            <a:avLst/>
          </a:prstGeom>
          <a:noFill/>
        </p:spPr>
        <p:txBody>
          <a:bodyPr wrap="none" lIns="91440" tIns="45720" rIns="91440" bIns="45720" rtlCol="0" anchor="t">
            <a:spAutoFit/>
          </a:bodyPr>
          <a:lstStyle/>
          <a:p>
            <a:r>
              <a:rPr lang="en-US" sz="1400">
                <a:latin typeface="Arial"/>
                <a:cs typeface="Arial"/>
              </a:rPr>
              <a:t>Source: Adapted from AAC&amp;U definition of experiential learning</a:t>
            </a:r>
          </a:p>
        </p:txBody>
      </p:sp>
      <p:graphicFrame>
        <p:nvGraphicFramePr>
          <p:cNvPr id="7" name="Content Placeholder 2">
            <a:extLst>
              <a:ext uri="{FF2B5EF4-FFF2-40B4-BE49-F238E27FC236}">
                <a16:creationId xmlns:a16="http://schemas.microsoft.com/office/drawing/2014/main" id="{295750D0-20A0-A66D-1514-444593F80192}"/>
              </a:ext>
            </a:extLst>
          </p:cNvPr>
          <p:cNvGraphicFramePr>
            <a:graphicFrameLocks/>
          </p:cNvGraphicFramePr>
          <p:nvPr>
            <p:extLst>
              <p:ext uri="{D42A27DB-BD31-4B8C-83A1-F6EECF244321}">
                <p14:modId xmlns:p14="http://schemas.microsoft.com/office/powerpoint/2010/main" val="3018756684"/>
              </p:ext>
            </p:extLst>
          </p:nvPr>
        </p:nvGraphicFramePr>
        <p:xfrm>
          <a:off x="1139460" y="1476613"/>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black background with red text&#10;&#10;AI-generated content may be incorrect.">
            <a:extLst>
              <a:ext uri="{FF2B5EF4-FFF2-40B4-BE49-F238E27FC236}">
                <a16:creationId xmlns:a16="http://schemas.microsoft.com/office/drawing/2014/main" id="{32F14EAC-4FF6-37A7-53BA-675DC3ABCC80}"/>
              </a:ext>
            </a:extLst>
          </p:cNvPr>
          <p:cNvPicPr>
            <a:picLocks noChangeAspect="1"/>
          </p:cNvPicPr>
          <p:nvPr/>
        </p:nvPicPr>
        <p:blipFill>
          <a:blip r:embed="rId8"/>
          <a:stretch>
            <a:fillRect/>
          </a:stretch>
        </p:blipFill>
        <p:spPr>
          <a:xfrm>
            <a:off x="1219132" y="5858344"/>
            <a:ext cx="3786523" cy="1001199"/>
          </a:xfrm>
          <a:prstGeom prst="rect">
            <a:avLst/>
          </a:prstGeom>
        </p:spPr>
      </p:pic>
    </p:spTree>
    <p:extLst>
      <p:ext uri="{BB962C8B-B14F-4D97-AF65-F5344CB8AC3E}">
        <p14:creationId xmlns:p14="http://schemas.microsoft.com/office/powerpoint/2010/main" val="3721617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FF831-522B-97BD-DBC5-D0DF198F58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1EAAD9-AD03-E17E-F1D5-A76CB2E945A4}"/>
              </a:ext>
            </a:extLst>
          </p:cNvPr>
          <p:cNvSpPr>
            <a:spLocks noGrp="1"/>
          </p:cNvSpPr>
          <p:nvPr>
            <p:ph type="title"/>
          </p:nvPr>
        </p:nvSpPr>
        <p:spPr/>
        <p:txBody>
          <a:bodyPr/>
          <a:lstStyle/>
          <a:p>
            <a:r>
              <a:rPr lang="en-US">
                <a:latin typeface="Arial"/>
                <a:cs typeface="Arial"/>
              </a:rPr>
              <a:t>DEFINING INTEGRATIVE LEARNING</a:t>
            </a:r>
            <a:endParaRPr lang="en-US"/>
          </a:p>
        </p:txBody>
      </p:sp>
      <p:sp>
        <p:nvSpPr>
          <p:cNvPr id="4" name="Content Placeholder 2">
            <a:extLst>
              <a:ext uri="{FF2B5EF4-FFF2-40B4-BE49-F238E27FC236}">
                <a16:creationId xmlns:a16="http://schemas.microsoft.com/office/drawing/2014/main" id="{4137B5F4-0B96-B470-BA8D-5B54DE49655E}"/>
              </a:ext>
            </a:extLst>
          </p:cNvPr>
          <p:cNvSpPr>
            <a:spLocks noGrp="1"/>
          </p:cNvSpPr>
          <p:nvPr>
            <p:ph sz="quarter" idx="12"/>
          </p:nvPr>
        </p:nvSpPr>
        <p:spPr>
          <a:xfrm>
            <a:off x="1450153" y="2457972"/>
            <a:ext cx="8552264" cy="4119463"/>
          </a:xfrm>
        </p:spPr>
        <p:txBody>
          <a:bodyPr vert="horz" lIns="0" tIns="0" rIns="0" bIns="0" rtlCol="0" anchor="t">
            <a:normAutofit/>
          </a:bodyPr>
          <a:lstStyle/>
          <a:p>
            <a:pPr marL="0" indent="0" algn="ctr">
              <a:buNone/>
            </a:pPr>
            <a:r>
              <a:rPr lang="en-US" i="1">
                <a:latin typeface="Arial"/>
                <a:cs typeface="Arial"/>
              </a:rPr>
              <a:t>“</a:t>
            </a:r>
            <a:r>
              <a:rPr lang="en-US" b="1" i="1">
                <a:solidFill>
                  <a:srgbClr val="73000A"/>
                </a:solidFill>
                <a:latin typeface="Arial"/>
                <a:cs typeface="Arial"/>
              </a:rPr>
              <a:t>Connecting </a:t>
            </a:r>
            <a:r>
              <a:rPr lang="en-US" i="1">
                <a:latin typeface="Arial"/>
                <a:cs typeface="Arial"/>
              </a:rPr>
              <a:t>skills and knowledge from multiple sources and experiences; </a:t>
            </a:r>
            <a:r>
              <a:rPr lang="en-US" b="1" i="1">
                <a:solidFill>
                  <a:srgbClr val="73000A"/>
                </a:solidFill>
                <a:latin typeface="Arial"/>
                <a:cs typeface="Arial"/>
              </a:rPr>
              <a:t>applying </a:t>
            </a:r>
            <a:r>
              <a:rPr lang="en-US" i="1">
                <a:latin typeface="Arial"/>
                <a:cs typeface="Arial"/>
              </a:rPr>
              <a:t>theory to practice in various settings; </a:t>
            </a:r>
            <a:r>
              <a:rPr lang="en-US" b="1" i="1">
                <a:solidFill>
                  <a:srgbClr val="73000A"/>
                </a:solidFill>
                <a:latin typeface="Arial"/>
                <a:cs typeface="Arial"/>
              </a:rPr>
              <a:t>utilizing </a:t>
            </a:r>
            <a:r>
              <a:rPr lang="en-US" i="1">
                <a:latin typeface="Arial"/>
                <a:cs typeface="Arial"/>
              </a:rPr>
              <a:t>diverse and even contradictory points of view; and </a:t>
            </a:r>
            <a:r>
              <a:rPr lang="en-US" b="1" i="1">
                <a:solidFill>
                  <a:srgbClr val="73000A"/>
                </a:solidFill>
                <a:latin typeface="Arial"/>
                <a:cs typeface="Arial"/>
              </a:rPr>
              <a:t>understanding </a:t>
            </a:r>
            <a:r>
              <a:rPr lang="en-US" i="1">
                <a:latin typeface="Arial"/>
                <a:cs typeface="Arial"/>
              </a:rPr>
              <a:t>issues and positions contextually.”</a:t>
            </a:r>
            <a:endParaRPr lang="en-US"/>
          </a:p>
        </p:txBody>
      </p:sp>
      <p:pic>
        <p:nvPicPr>
          <p:cNvPr id="5" name="Graphic 4" descr="Cycle with people with solid fill">
            <a:extLst>
              <a:ext uri="{FF2B5EF4-FFF2-40B4-BE49-F238E27FC236}">
                <a16:creationId xmlns:a16="http://schemas.microsoft.com/office/drawing/2014/main" id="{228E3343-571B-0EE8-20B0-1B6FFB86B0F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465965" y="1567738"/>
            <a:ext cx="914400" cy="914400"/>
          </a:xfrm>
          <a:prstGeom prst="rect">
            <a:avLst/>
          </a:prstGeom>
        </p:spPr>
      </p:pic>
      <p:pic>
        <p:nvPicPr>
          <p:cNvPr id="7" name="Graphic 6" descr="Playbook with solid fill">
            <a:extLst>
              <a:ext uri="{FF2B5EF4-FFF2-40B4-BE49-F238E27FC236}">
                <a16:creationId xmlns:a16="http://schemas.microsoft.com/office/drawing/2014/main" id="{51C84201-43A7-B751-3765-21FF7B88CDB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124393" y="2868058"/>
            <a:ext cx="914400" cy="914400"/>
          </a:xfrm>
          <a:prstGeom prst="rect">
            <a:avLst/>
          </a:prstGeom>
        </p:spPr>
      </p:pic>
      <p:pic>
        <p:nvPicPr>
          <p:cNvPr id="9" name="Graphic 8" descr="Right And Left Brain with solid fill">
            <a:extLst>
              <a:ext uri="{FF2B5EF4-FFF2-40B4-BE49-F238E27FC236}">
                <a16:creationId xmlns:a16="http://schemas.microsoft.com/office/drawing/2014/main" id="{1D4B2D11-D1FA-99DA-F48B-9C12724E6F4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641346" y="4667100"/>
            <a:ext cx="914400" cy="914400"/>
          </a:xfrm>
          <a:prstGeom prst="rect">
            <a:avLst/>
          </a:prstGeom>
        </p:spPr>
      </p:pic>
      <p:sp>
        <p:nvSpPr>
          <p:cNvPr id="11" name="TextBox 10">
            <a:extLst>
              <a:ext uri="{FF2B5EF4-FFF2-40B4-BE49-F238E27FC236}">
                <a16:creationId xmlns:a16="http://schemas.microsoft.com/office/drawing/2014/main" id="{AA0D121F-DB22-4560-606C-23BBD9F10138}"/>
              </a:ext>
            </a:extLst>
          </p:cNvPr>
          <p:cNvSpPr txBox="1"/>
          <p:nvPr/>
        </p:nvSpPr>
        <p:spPr>
          <a:xfrm>
            <a:off x="3323125" y="5743184"/>
            <a:ext cx="5545749" cy="307777"/>
          </a:xfrm>
          <a:prstGeom prst="rect">
            <a:avLst/>
          </a:prstGeom>
          <a:noFill/>
        </p:spPr>
        <p:txBody>
          <a:bodyPr wrap="none" lIns="91440" tIns="45720" rIns="91440" bIns="45720" rtlCol="0" anchor="t">
            <a:spAutoFit/>
          </a:bodyPr>
          <a:lstStyle/>
          <a:p>
            <a:r>
              <a:rPr lang="en-US" sz="1400">
                <a:latin typeface="Arial"/>
                <a:cs typeface="Arial"/>
              </a:rPr>
              <a:t>Source: Huber and Hutchings, Mapping the Terrain, 2004 AAC&amp;U</a:t>
            </a:r>
          </a:p>
        </p:txBody>
      </p:sp>
      <p:pic>
        <p:nvPicPr>
          <p:cNvPr id="6" name="Picture 5" descr="A black background with red text&#10;&#10;AI-generated content may be incorrect.">
            <a:extLst>
              <a:ext uri="{FF2B5EF4-FFF2-40B4-BE49-F238E27FC236}">
                <a16:creationId xmlns:a16="http://schemas.microsoft.com/office/drawing/2014/main" id="{03157A0F-EE92-86D4-5233-3DC105413549}"/>
              </a:ext>
            </a:extLst>
          </p:cNvPr>
          <p:cNvPicPr>
            <a:picLocks noChangeAspect="1"/>
          </p:cNvPicPr>
          <p:nvPr/>
        </p:nvPicPr>
        <p:blipFill>
          <a:blip r:embed="rId6"/>
          <a:stretch>
            <a:fillRect/>
          </a:stretch>
        </p:blipFill>
        <p:spPr>
          <a:xfrm>
            <a:off x="1219132" y="5858344"/>
            <a:ext cx="3786523" cy="1001199"/>
          </a:xfrm>
          <a:prstGeom prst="rect">
            <a:avLst/>
          </a:prstGeom>
        </p:spPr>
      </p:pic>
    </p:spTree>
    <p:extLst>
      <p:ext uri="{BB962C8B-B14F-4D97-AF65-F5344CB8AC3E}">
        <p14:creationId xmlns:p14="http://schemas.microsoft.com/office/powerpoint/2010/main" val="2950452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DE137-0AEE-3CA3-15F7-132EAC00C8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387B69-2E72-411F-BCAB-2E60571E666A}"/>
              </a:ext>
            </a:extLst>
          </p:cNvPr>
          <p:cNvSpPr>
            <a:spLocks noGrp="1"/>
          </p:cNvSpPr>
          <p:nvPr>
            <p:ph type="title"/>
          </p:nvPr>
        </p:nvSpPr>
        <p:spPr/>
        <p:txBody>
          <a:bodyPr/>
          <a:lstStyle/>
          <a:p>
            <a:r>
              <a:rPr lang="en-US">
                <a:latin typeface="Arial"/>
                <a:cs typeface="Arial"/>
              </a:rPr>
              <a:t>INTEGRATIVE LEARNING</a:t>
            </a:r>
            <a:endParaRPr lang="en-US"/>
          </a:p>
        </p:txBody>
      </p:sp>
      <p:sp>
        <p:nvSpPr>
          <p:cNvPr id="3" name="Content Placeholder 2">
            <a:extLst>
              <a:ext uri="{FF2B5EF4-FFF2-40B4-BE49-F238E27FC236}">
                <a16:creationId xmlns:a16="http://schemas.microsoft.com/office/drawing/2014/main" id="{79DBD9E9-522E-59A0-F118-928B2DA3B53D}"/>
              </a:ext>
            </a:extLst>
          </p:cNvPr>
          <p:cNvSpPr>
            <a:spLocks noGrp="1"/>
          </p:cNvSpPr>
          <p:nvPr/>
        </p:nvSpPr>
        <p:spPr>
          <a:xfrm>
            <a:off x="1330358" y="1718282"/>
            <a:ext cx="4191044" cy="384747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atin typeface="Times New Roman" panose="02020603050405020304" pitchFamily="18" charset="0"/>
              <a:cs typeface="Times New Roman" panose="02020603050405020304" pitchFamily="18" charset="0"/>
            </a:endParaRPr>
          </a:p>
          <a:p>
            <a:pPr marL="0" indent="0" algn="ctr">
              <a:buNone/>
            </a:pPr>
            <a:r>
              <a:rPr lang="en-US" sz="2400">
                <a:latin typeface="Arial"/>
                <a:cs typeface="Times New Roman"/>
              </a:rPr>
              <a:t>The Center for Integrative and Experiential Learning</a:t>
            </a:r>
            <a:r>
              <a:rPr lang="en-US" sz="2400" b="1">
                <a:latin typeface="Arial"/>
                <a:cs typeface="Times New Roman"/>
              </a:rPr>
              <a:t> </a:t>
            </a:r>
            <a:r>
              <a:rPr lang="en-US" sz="2400">
                <a:latin typeface="Arial"/>
                <a:cs typeface="Times New Roman"/>
              </a:rPr>
              <a:t>is about helping students get the most out of their collegiate experience by helping them </a:t>
            </a:r>
            <a:r>
              <a:rPr lang="en-US" sz="2400" b="1">
                <a:solidFill>
                  <a:srgbClr val="73000A"/>
                </a:solidFill>
                <a:latin typeface="Arial"/>
                <a:cs typeface="Times New Roman"/>
              </a:rPr>
              <a:t>make connections</a:t>
            </a:r>
            <a:r>
              <a:rPr lang="en-US" sz="2400" b="1">
                <a:solidFill>
                  <a:schemeClr val="tx2"/>
                </a:solidFill>
                <a:latin typeface="Arial"/>
                <a:cs typeface="Times New Roman"/>
              </a:rPr>
              <a:t> </a:t>
            </a:r>
            <a:r>
              <a:rPr lang="en-US" sz="2400">
                <a:latin typeface="Arial"/>
                <a:cs typeface="Times New Roman"/>
              </a:rPr>
              <a:t>between what they learn within courses and their involvement beyond the classroom.</a:t>
            </a:r>
          </a:p>
        </p:txBody>
      </p:sp>
      <p:pic>
        <p:nvPicPr>
          <p:cNvPr id="6" name="Google Shape;164;p27">
            <a:extLst>
              <a:ext uri="{FF2B5EF4-FFF2-40B4-BE49-F238E27FC236}">
                <a16:creationId xmlns:a16="http://schemas.microsoft.com/office/drawing/2014/main" id="{F99D8DBF-6C68-3AD9-5F19-851B69ED2B5D}"/>
              </a:ext>
            </a:extLst>
          </p:cNvPr>
          <p:cNvPicPr preferRelativeResize="0"/>
          <p:nvPr/>
        </p:nvPicPr>
        <p:blipFill rotWithShape="1">
          <a:blip r:embed="rId3" cstate="screen">
            <a:alphaModFix/>
            <a:duotone>
              <a:prstClr val="black"/>
              <a:schemeClr val="bg1">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p:blipFill>
        <p:spPr>
          <a:xfrm>
            <a:off x="6206049" y="1662400"/>
            <a:ext cx="5718344" cy="4380615"/>
          </a:xfrm>
          <a:prstGeom prst="rect">
            <a:avLst/>
          </a:prstGeom>
          <a:noFill/>
          <a:ln>
            <a:noFill/>
          </a:ln>
        </p:spPr>
      </p:pic>
      <p:sp>
        <p:nvSpPr>
          <p:cNvPr id="7" name="Google Shape;165;p27">
            <a:extLst>
              <a:ext uri="{FF2B5EF4-FFF2-40B4-BE49-F238E27FC236}">
                <a16:creationId xmlns:a16="http://schemas.microsoft.com/office/drawing/2014/main" id="{EDE57559-784F-F557-E497-8D57E46F6A38}"/>
              </a:ext>
            </a:extLst>
          </p:cNvPr>
          <p:cNvSpPr txBox="1"/>
          <p:nvPr/>
        </p:nvSpPr>
        <p:spPr>
          <a:xfrm>
            <a:off x="6779603" y="1454619"/>
            <a:ext cx="1711841" cy="830997"/>
          </a:xfrm>
          <a:prstGeom prst="rect">
            <a:avLst/>
          </a:prstGeom>
          <a:noFill/>
          <a:ln>
            <a:noFill/>
          </a:ln>
        </p:spPr>
        <p:txBody>
          <a:bodyPr spcFirstLastPara="1" wrap="square" lIns="91433" tIns="45700" rIns="91433"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566F"/>
              </a:buClr>
              <a:buSzPts val="3600"/>
            </a:pPr>
            <a:r>
              <a:rPr lang="en" sz="4800" b="1">
                <a:solidFill>
                  <a:srgbClr val="73000A"/>
                </a:solidFill>
                <a:latin typeface="Arial"/>
                <a:ea typeface="Arial"/>
                <a:cs typeface="Arial"/>
                <a:sym typeface="Arial"/>
              </a:rPr>
              <a:t>WTC</a:t>
            </a:r>
            <a:endParaRPr lang="en-US" sz="1850" b="1">
              <a:solidFill>
                <a:srgbClr val="73000A"/>
              </a:solidFill>
              <a:latin typeface="Arial"/>
              <a:ea typeface="Arial"/>
              <a:cs typeface="Arial"/>
            </a:endParaRPr>
          </a:p>
        </p:txBody>
      </p:sp>
      <p:pic>
        <p:nvPicPr>
          <p:cNvPr id="8" name="Google Shape;166;p27">
            <a:extLst>
              <a:ext uri="{FF2B5EF4-FFF2-40B4-BE49-F238E27FC236}">
                <a16:creationId xmlns:a16="http://schemas.microsoft.com/office/drawing/2014/main" id="{7B1B2586-7301-8FEA-B1BD-93C085EC69CA}"/>
              </a:ext>
            </a:extLst>
          </p:cNvPr>
          <p:cNvPicPr preferRelativeResize="0"/>
          <p:nvPr/>
        </p:nvPicPr>
        <p:blipFill rotWithShape="1">
          <a:blip r:embed="rId5">
            <a:alphaModFix/>
            <a:extLst>
              <a:ext uri="{BEBA8EAE-BF5A-486C-A8C5-ECC9F3942E4B}">
                <a14:imgProps xmlns:a14="http://schemas.microsoft.com/office/drawing/2010/main">
                  <a14:imgLayer r:embed="rId6">
                    <a14:imgEffect>
                      <a14:backgroundRemoval t="10000" b="90000" l="10000" r="90000"/>
                    </a14:imgEffect>
                  </a14:imgLayer>
                </a14:imgProps>
              </a:ext>
            </a:extLst>
          </a:blip>
          <a:srcRect l="3092" t="9873" r="-1177" b="14546"/>
          <a:stretch>
            <a:fillRect/>
          </a:stretch>
        </p:blipFill>
        <p:spPr>
          <a:xfrm>
            <a:off x="8519256" y="1655702"/>
            <a:ext cx="887546" cy="683918"/>
          </a:xfrm>
          <a:prstGeom prst="rect">
            <a:avLst/>
          </a:prstGeom>
          <a:noFill/>
          <a:ln>
            <a:noFill/>
          </a:ln>
        </p:spPr>
      </p:pic>
      <p:sp>
        <p:nvSpPr>
          <p:cNvPr id="9" name="Google Shape;167;p27">
            <a:extLst>
              <a:ext uri="{FF2B5EF4-FFF2-40B4-BE49-F238E27FC236}">
                <a16:creationId xmlns:a16="http://schemas.microsoft.com/office/drawing/2014/main" id="{9ECC6803-1CA1-2744-142E-BCDA9855062B}"/>
              </a:ext>
            </a:extLst>
          </p:cNvPr>
          <p:cNvSpPr txBox="1"/>
          <p:nvPr/>
        </p:nvSpPr>
        <p:spPr>
          <a:xfrm>
            <a:off x="9618573" y="1454618"/>
            <a:ext cx="1489588" cy="830997"/>
          </a:xfrm>
          <a:prstGeom prst="rect">
            <a:avLst/>
          </a:prstGeom>
          <a:noFill/>
          <a:ln>
            <a:noFill/>
          </a:ln>
        </p:spPr>
        <p:txBody>
          <a:bodyPr spcFirstLastPara="1" wrap="square" lIns="91433" tIns="45700" rIns="91433"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566F"/>
              </a:buClr>
              <a:buSzPts val="3600"/>
            </a:pPr>
            <a:r>
              <a:rPr lang="en" sz="4800" b="1">
                <a:solidFill>
                  <a:srgbClr val="73000A"/>
                </a:solidFill>
                <a:latin typeface="Arial"/>
                <a:ea typeface="Arial"/>
                <a:cs typeface="Arial"/>
                <a:sym typeface="Arial"/>
              </a:rPr>
              <a:t>BTC</a:t>
            </a:r>
            <a:endParaRPr lang="en-US" sz="1850" b="1">
              <a:solidFill>
                <a:srgbClr val="73000A"/>
              </a:solidFill>
              <a:latin typeface="Arial"/>
              <a:ea typeface="Arial"/>
              <a:cs typeface="Arial"/>
            </a:endParaRPr>
          </a:p>
        </p:txBody>
      </p:sp>
      <p:sp>
        <p:nvSpPr>
          <p:cNvPr id="10" name="Google Shape;168;p27">
            <a:extLst>
              <a:ext uri="{FF2B5EF4-FFF2-40B4-BE49-F238E27FC236}">
                <a16:creationId xmlns:a16="http://schemas.microsoft.com/office/drawing/2014/main" id="{7D685B44-CAF2-8333-8843-27D349D1FA51}"/>
              </a:ext>
            </a:extLst>
          </p:cNvPr>
          <p:cNvSpPr txBox="1"/>
          <p:nvPr/>
        </p:nvSpPr>
        <p:spPr>
          <a:xfrm>
            <a:off x="6370840" y="3670652"/>
            <a:ext cx="1857057" cy="830997"/>
          </a:xfrm>
          <a:prstGeom prst="rect">
            <a:avLst/>
          </a:prstGeom>
          <a:noFill/>
          <a:ln>
            <a:noFill/>
          </a:ln>
        </p:spPr>
        <p:txBody>
          <a:bodyPr spcFirstLastPara="1" wrap="square" lIns="91433" tIns="45700" rIns="91433"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700"/>
            </a:pPr>
            <a:r>
              <a:rPr lang="en" sz="2267" b="1">
                <a:solidFill>
                  <a:srgbClr val="000000"/>
                </a:solidFill>
                <a:latin typeface="Arial"/>
                <a:ea typeface="Arial"/>
                <a:cs typeface="Arial"/>
                <a:sym typeface="Arial"/>
              </a:rPr>
              <a:t>Academic Courses</a:t>
            </a:r>
            <a:endParaRPr sz="1467">
              <a:solidFill>
                <a:srgbClr val="000000"/>
              </a:solidFill>
              <a:latin typeface="Arial"/>
              <a:ea typeface="Arial"/>
              <a:cs typeface="Arial"/>
              <a:sym typeface="Arial"/>
            </a:endParaRPr>
          </a:p>
        </p:txBody>
      </p:sp>
      <p:sp>
        <p:nvSpPr>
          <p:cNvPr id="11" name="Google Shape;169;p27">
            <a:extLst>
              <a:ext uri="{FF2B5EF4-FFF2-40B4-BE49-F238E27FC236}">
                <a16:creationId xmlns:a16="http://schemas.microsoft.com/office/drawing/2014/main" id="{AE73C410-95E0-1A11-5D2D-330EC9654538}"/>
              </a:ext>
            </a:extLst>
          </p:cNvPr>
          <p:cNvSpPr txBox="1"/>
          <p:nvPr/>
        </p:nvSpPr>
        <p:spPr>
          <a:xfrm>
            <a:off x="6370839" y="4608136"/>
            <a:ext cx="2145175" cy="461665"/>
          </a:xfrm>
          <a:prstGeom prst="rect">
            <a:avLst/>
          </a:prstGeom>
          <a:noFill/>
          <a:ln>
            <a:noFill/>
          </a:ln>
        </p:spPr>
        <p:txBody>
          <a:bodyPr spcFirstLastPara="1" wrap="square" lIns="91433" tIns="45700" rIns="91433"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800"/>
            </a:pPr>
            <a:r>
              <a:rPr lang="en" sz="2400" i="1">
                <a:solidFill>
                  <a:srgbClr val="000000"/>
                </a:solidFill>
                <a:latin typeface="Arial"/>
                <a:ea typeface="Arial"/>
                <a:cs typeface="Arial"/>
                <a:sym typeface="Arial"/>
              </a:rPr>
              <a:t>frameworks</a:t>
            </a:r>
            <a:endParaRPr sz="1467">
              <a:solidFill>
                <a:srgbClr val="000000"/>
              </a:solidFill>
              <a:latin typeface="Arial"/>
              <a:ea typeface="Arial"/>
              <a:cs typeface="Arial"/>
              <a:sym typeface="Arial"/>
            </a:endParaRPr>
          </a:p>
        </p:txBody>
      </p:sp>
      <p:sp>
        <p:nvSpPr>
          <p:cNvPr id="12" name="Google Shape;170;p27">
            <a:extLst>
              <a:ext uri="{FF2B5EF4-FFF2-40B4-BE49-F238E27FC236}">
                <a16:creationId xmlns:a16="http://schemas.microsoft.com/office/drawing/2014/main" id="{430F1065-8605-2FF8-F217-02BC83200ADA}"/>
              </a:ext>
            </a:extLst>
          </p:cNvPr>
          <p:cNvSpPr txBox="1"/>
          <p:nvPr/>
        </p:nvSpPr>
        <p:spPr>
          <a:xfrm>
            <a:off x="6573115" y="2932184"/>
            <a:ext cx="1578077" cy="461665"/>
          </a:xfrm>
          <a:prstGeom prst="rect">
            <a:avLst/>
          </a:prstGeom>
          <a:noFill/>
          <a:ln>
            <a:noFill/>
          </a:ln>
        </p:spPr>
        <p:txBody>
          <a:bodyPr spcFirstLastPara="1" wrap="square" lIns="91433" tIns="45700" rIns="91433"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800"/>
            </a:pPr>
            <a:r>
              <a:rPr lang="en" sz="2400" i="1">
                <a:solidFill>
                  <a:srgbClr val="000000"/>
                </a:solidFill>
                <a:latin typeface="Arial"/>
                <a:ea typeface="Arial"/>
                <a:cs typeface="Arial"/>
                <a:sym typeface="Arial"/>
              </a:rPr>
              <a:t>concepts</a:t>
            </a:r>
            <a:endParaRPr sz="1467">
              <a:solidFill>
                <a:srgbClr val="000000"/>
              </a:solidFill>
              <a:latin typeface="Arial"/>
              <a:ea typeface="Arial"/>
              <a:cs typeface="Arial"/>
              <a:sym typeface="Arial"/>
            </a:endParaRPr>
          </a:p>
        </p:txBody>
      </p:sp>
      <p:sp>
        <p:nvSpPr>
          <p:cNvPr id="13" name="Google Shape;171;p27">
            <a:extLst>
              <a:ext uri="{FF2B5EF4-FFF2-40B4-BE49-F238E27FC236}">
                <a16:creationId xmlns:a16="http://schemas.microsoft.com/office/drawing/2014/main" id="{CB27AB86-8A40-9CA2-B961-9E02D502B72B}"/>
              </a:ext>
            </a:extLst>
          </p:cNvPr>
          <p:cNvSpPr txBox="1"/>
          <p:nvPr/>
        </p:nvSpPr>
        <p:spPr>
          <a:xfrm>
            <a:off x="7130254" y="5341630"/>
            <a:ext cx="1578077" cy="461665"/>
          </a:xfrm>
          <a:prstGeom prst="rect">
            <a:avLst/>
          </a:prstGeom>
          <a:noFill/>
          <a:ln>
            <a:noFill/>
          </a:ln>
        </p:spPr>
        <p:txBody>
          <a:bodyPr spcFirstLastPara="1" wrap="square" lIns="91433" tIns="45700" rIns="91433"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800"/>
            </a:pPr>
            <a:r>
              <a:rPr lang="en" sz="2400" i="1">
                <a:solidFill>
                  <a:srgbClr val="000000"/>
                </a:solidFill>
                <a:latin typeface="Arial"/>
                <a:ea typeface="Arial"/>
                <a:cs typeface="Arial"/>
                <a:sym typeface="Arial"/>
              </a:rPr>
              <a:t>theories</a:t>
            </a:r>
            <a:endParaRPr sz="1467">
              <a:solidFill>
                <a:srgbClr val="000000"/>
              </a:solidFill>
              <a:latin typeface="Arial"/>
              <a:ea typeface="Arial"/>
              <a:cs typeface="Arial"/>
              <a:sym typeface="Arial"/>
            </a:endParaRPr>
          </a:p>
        </p:txBody>
      </p:sp>
      <p:sp>
        <p:nvSpPr>
          <p:cNvPr id="14" name="Google Shape;172;p27">
            <a:extLst>
              <a:ext uri="{FF2B5EF4-FFF2-40B4-BE49-F238E27FC236}">
                <a16:creationId xmlns:a16="http://schemas.microsoft.com/office/drawing/2014/main" id="{3C2E77FD-89EB-969D-263B-798DA4FC550A}"/>
              </a:ext>
            </a:extLst>
          </p:cNvPr>
          <p:cNvSpPr txBox="1"/>
          <p:nvPr/>
        </p:nvSpPr>
        <p:spPr>
          <a:xfrm>
            <a:off x="9859541" y="3626918"/>
            <a:ext cx="1984529" cy="1154161"/>
          </a:xfrm>
          <a:prstGeom prst="rect">
            <a:avLst/>
          </a:prstGeom>
          <a:noFill/>
          <a:ln>
            <a:noFill/>
          </a:ln>
        </p:spPr>
        <p:txBody>
          <a:bodyPr spcFirstLastPara="1" wrap="square" lIns="91433" tIns="45700" rIns="91433"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700"/>
            </a:pPr>
            <a:r>
              <a:rPr lang="en" sz="2267" b="1">
                <a:solidFill>
                  <a:srgbClr val="000000"/>
                </a:solidFill>
                <a:latin typeface="Arial"/>
                <a:ea typeface="Arial"/>
                <a:cs typeface="Arial"/>
                <a:sym typeface="Arial"/>
              </a:rPr>
              <a:t>Experiences Beyond the Classroom</a:t>
            </a:r>
            <a:endParaRPr sz="1467">
              <a:solidFill>
                <a:srgbClr val="000000"/>
              </a:solidFill>
              <a:latin typeface="Arial"/>
              <a:ea typeface="Arial"/>
              <a:cs typeface="Arial"/>
              <a:sym typeface="Arial"/>
            </a:endParaRPr>
          </a:p>
        </p:txBody>
      </p:sp>
      <p:sp>
        <p:nvSpPr>
          <p:cNvPr id="15" name="Google Shape;173;p27">
            <a:extLst>
              <a:ext uri="{FF2B5EF4-FFF2-40B4-BE49-F238E27FC236}">
                <a16:creationId xmlns:a16="http://schemas.microsoft.com/office/drawing/2014/main" id="{139166EB-371E-9D97-B493-C94B9436E7EE}"/>
              </a:ext>
            </a:extLst>
          </p:cNvPr>
          <p:cNvSpPr txBox="1"/>
          <p:nvPr/>
        </p:nvSpPr>
        <p:spPr>
          <a:xfrm>
            <a:off x="8983267" y="2501240"/>
            <a:ext cx="2133600" cy="830997"/>
          </a:xfrm>
          <a:prstGeom prst="rect">
            <a:avLst/>
          </a:prstGeom>
          <a:noFill/>
          <a:ln>
            <a:noFill/>
          </a:ln>
        </p:spPr>
        <p:txBody>
          <a:bodyPr spcFirstLastPara="1" wrap="square" lIns="91433" tIns="45700" rIns="91433"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000000"/>
              </a:buClr>
              <a:buSzPts val="1800"/>
            </a:pPr>
            <a:r>
              <a:rPr lang="en" sz="2000" i="1">
                <a:solidFill>
                  <a:srgbClr val="000000"/>
                </a:solidFill>
                <a:latin typeface="Arial"/>
                <a:ea typeface="Arial"/>
                <a:cs typeface="Arial"/>
                <a:sym typeface="Arial"/>
              </a:rPr>
              <a:t>Community service</a:t>
            </a:r>
            <a:endParaRPr sz="1400">
              <a:solidFill>
                <a:srgbClr val="000000"/>
              </a:solidFill>
              <a:latin typeface="Arial"/>
              <a:ea typeface="Arial"/>
              <a:cs typeface="Arial"/>
              <a:sym typeface="Arial"/>
            </a:endParaRPr>
          </a:p>
        </p:txBody>
      </p:sp>
      <p:sp>
        <p:nvSpPr>
          <p:cNvPr id="16" name="Google Shape;174;p27">
            <a:extLst>
              <a:ext uri="{FF2B5EF4-FFF2-40B4-BE49-F238E27FC236}">
                <a16:creationId xmlns:a16="http://schemas.microsoft.com/office/drawing/2014/main" id="{00763CCB-53DB-E768-4C66-841B312D8148}"/>
              </a:ext>
            </a:extLst>
          </p:cNvPr>
          <p:cNvSpPr txBox="1"/>
          <p:nvPr/>
        </p:nvSpPr>
        <p:spPr>
          <a:xfrm>
            <a:off x="9779217" y="4786742"/>
            <a:ext cx="2145175" cy="461665"/>
          </a:xfrm>
          <a:prstGeom prst="rect">
            <a:avLst/>
          </a:prstGeom>
          <a:noFill/>
          <a:ln>
            <a:noFill/>
          </a:ln>
        </p:spPr>
        <p:txBody>
          <a:bodyPr spcFirstLastPara="1" wrap="square" lIns="91433" tIns="45700" rIns="91433"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800"/>
            </a:pPr>
            <a:r>
              <a:rPr lang="en" sz="2000" i="1">
                <a:solidFill>
                  <a:srgbClr val="000000"/>
                </a:solidFill>
                <a:latin typeface="Arial"/>
                <a:ea typeface="Arial"/>
                <a:cs typeface="Arial"/>
                <a:sym typeface="Arial"/>
              </a:rPr>
              <a:t>Peer </a:t>
            </a:r>
            <a:br>
              <a:rPr lang="en" sz="2000" i="1">
                <a:solidFill>
                  <a:srgbClr val="000000"/>
                </a:solidFill>
                <a:latin typeface="Arial"/>
                <a:ea typeface="Arial"/>
                <a:cs typeface="Arial"/>
                <a:sym typeface="Arial"/>
              </a:rPr>
            </a:br>
            <a:r>
              <a:rPr lang="en" sz="2000" i="1">
                <a:solidFill>
                  <a:srgbClr val="000000"/>
                </a:solidFill>
                <a:latin typeface="Arial"/>
                <a:ea typeface="Arial"/>
                <a:cs typeface="Arial"/>
                <a:sym typeface="Arial"/>
              </a:rPr>
              <a:t>leadership</a:t>
            </a:r>
            <a:endParaRPr sz="1400">
              <a:solidFill>
                <a:srgbClr val="000000"/>
              </a:solidFill>
              <a:latin typeface="Arial"/>
              <a:ea typeface="Arial"/>
              <a:cs typeface="Arial"/>
              <a:sym typeface="Arial"/>
            </a:endParaRPr>
          </a:p>
        </p:txBody>
      </p:sp>
      <p:sp>
        <p:nvSpPr>
          <p:cNvPr id="17" name="Google Shape;175;p27">
            <a:extLst>
              <a:ext uri="{FF2B5EF4-FFF2-40B4-BE49-F238E27FC236}">
                <a16:creationId xmlns:a16="http://schemas.microsoft.com/office/drawing/2014/main" id="{EC5F37E8-324C-9100-1759-138A549BAB83}"/>
              </a:ext>
            </a:extLst>
          </p:cNvPr>
          <p:cNvSpPr txBox="1"/>
          <p:nvPr/>
        </p:nvSpPr>
        <p:spPr>
          <a:xfrm>
            <a:off x="9161407" y="5466018"/>
            <a:ext cx="1578077" cy="461665"/>
          </a:xfrm>
          <a:prstGeom prst="rect">
            <a:avLst/>
          </a:prstGeom>
          <a:noFill/>
          <a:ln>
            <a:noFill/>
          </a:ln>
        </p:spPr>
        <p:txBody>
          <a:bodyPr spcFirstLastPara="1" wrap="square" lIns="91433" tIns="45700" rIns="91433"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800"/>
            </a:pPr>
            <a:r>
              <a:rPr lang="en" sz="2000" i="1">
                <a:solidFill>
                  <a:srgbClr val="000000"/>
                </a:solidFill>
                <a:latin typeface="Arial"/>
                <a:ea typeface="Arial"/>
                <a:cs typeface="Arial"/>
                <a:sym typeface="Arial"/>
              </a:rPr>
              <a:t>Research</a:t>
            </a:r>
            <a:endParaRPr sz="1400">
              <a:solidFill>
                <a:srgbClr val="000000"/>
              </a:solidFill>
              <a:latin typeface="Arial"/>
              <a:ea typeface="Arial"/>
              <a:cs typeface="Arial"/>
              <a:sym typeface="Arial"/>
            </a:endParaRPr>
          </a:p>
        </p:txBody>
      </p:sp>
      <p:sp>
        <p:nvSpPr>
          <p:cNvPr id="18" name="Google Shape;176;p27">
            <a:extLst>
              <a:ext uri="{FF2B5EF4-FFF2-40B4-BE49-F238E27FC236}">
                <a16:creationId xmlns:a16="http://schemas.microsoft.com/office/drawing/2014/main" id="{B1A77D12-27BB-84DA-A64F-378BF41DE158}"/>
              </a:ext>
            </a:extLst>
          </p:cNvPr>
          <p:cNvSpPr txBox="1"/>
          <p:nvPr/>
        </p:nvSpPr>
        <p:spPr>
          <a:xfrm>
            <a:off x="9724296" y="3200194"/>
            <a:ext cx="2145175" cy="461665"/>
          </a:xfrm>
          <a:prstGeom prst="rect">
            <a:avLst/>
          </a:prstGeom>
          <a:noFill/>
          <a:ln>
            <a:noFill/>
          </a:ln>
        </p:spPr>
        <p:txBody>
          <a:bodyPr spcFirstLastPara="1" wrap="square" lIns="91433" tIns="45700" rIns="91433"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800"/>
            </a:pPr>
            <a:r>
              <a:rPr lang="en" sz="2000" i="1">
                <a:solidFill>
                  <a:srgbClr val="000000"/>
                </a:solidFill>
                <a:latin typeface="Arial"/>
                <a:ea typeface="Arial"/>
                <a:cs typeface="Arial"/>
                <a:sym typeface="Arial"/>
              </a:rPr>
              <a:t>Study abroad</a:t>
            </a:r>
            <a:endParaRPr sz="1400">
              <a:solidFill>
                <a:srgbClr val="000000"/>
              </a:solidFill>
              <a:latin typeface="Arial"/>
              <a:ea typeface="Arial"/>
              <a:cs typeface="Arial"/>
              <a:sym typeface="Arial"/>
            </a:endParaRPr>
          </a:p>
        </p:txBody>
      </p:sp>
      <p:sp>
        <p:nvSpPr>
          <p:cNvPr id="19" name="Google Shape;177;p27">
            <a:extLst>
              <a:ext uri="{FF2B5EF4-FFF2-40B4-BE49-F238E27FC236}">
                <a16:creationId xmlns:a16="http://schemas.microsoft.com/office/drawing/2014/main" id="{01CAE07C-CFB3-7E6B-4FAF-005371E0B3F4}"/>
              </a:ext>
            </a:extLst>
          </p:cNvPr>
          <p:cNvSpPr txBox="1"/>
          <p:nvPr/>
        </p:nvSpPr>
        <p:spPr>
          <a:xfrm>
            <a:off x="8019122" y="3696800"/>
            <a:ext cx="1857057" cy="830997"/>
          </a:xfrm>
          <a:prstGeom prst="rect">
            <a:avLst/>
          </a:prstGeom>
          <a:noFill/>
          <a:ln>
            <a:noFill/>
          </a:ln>
        </p:spPr>
        <p:txBody>
          <a:bodyPr spcFirstLastPara="1" wrap="square" lIns="91433" tIns="45700" rIns="91433"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000000"/>
              </a:buClr>
              <a:buSzPts val="1700"/>
            </a:pPr>
            <a:r>
              <a:rPr lang="en" sz="2250" b="1">
                <a:solidFill>
                  <a:srgbClr val="73000A"/>
                </a:solidFill>
                <a:latin typeface="Arial"/>
                <a:ea typeface="Arial"/>
                <a:cs typeface="Arial"/>
                <a:sym typeface="Arial"/>
              </a:rPr>
              <a:t>Integrative Learning</a:t>
            </a:r>
            <a:endParaRPr lang="en-US" sz="2250">
              <a:solidFill>
                <a:srgbClr val="73000A"/>
              </a:solidFill>
              <a:latin typeface="Arial"/>
              <a:ea typeface="Arial"/>
              <a:cs typeface="Arial"/>
            </a:endParaRPr>
          </a:p>
        </p:txBody>
      </p:sp>
      <p:pic>
        <p:nvPicPr>
          <p:cNvPr id="5" name="Picture 4" descr="A black background with red text&#10;&#10;AI-generated content may be incorrect.">
            <a:extLst>
              <a:ext uri="{FF2B5EF4-FFF2-40B4-BE49-F238E27FC236}">
                <a16:creationId xmlns:a16="http://schemas.microsoft.com/office/drawing/2014/main" id="{45B8EFC3-7EFF-18FE-8B7B-8C10F2B0DE96}"/>
              </a:ext>
            </a:extLst>
          </p:cNvPr>
          <p:cNvPicPr>
            <a:picLocks noChangeAspect="1"/>
          </p:cNvPicPr>
          <p:nvPr/>
        </p:nvPicPr>
        <p:blipFill>
          <a:blip r:embed="rId7"/>
          <a:stretch>
            <a:fillRect/>
          </a:stretch>
        </p:blipFill>
        <p:spPr>
          <a:xfrm>
            <a:off x="1219132" y="5858344"/>
            <a:ext cx="3786523" cy="1001199"/>
          </a:xfrm>
          <a:prstGeom prst="rect">
            <a:avLst/>
          </a:prstGeom>
        </p:spPr>
      </p:pic>
    </p:spTree>
    <p:extLst>
      <p:ext uri="{BB962C8B-B14F-4D97-AF65-F5344CB8AC3E}">
        <p14:creationId xmlns:p14="http://schemas.microsoft.com/office/powerpoint/2010/main" val="285533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2C623-AF22-0322-B401-AC51A648B610}"/>
            </a:ext>
          </a:extLst>
        </p:cNvPr>
        <p:cNvGrpSpPr/>
        <p:nvPr/>
      </p:nvGrpSpPr>
      <p:grpSpPr>
        <a:xfrm>
          <a:off x="0" y="0"/>
          <a:ext cx="0" cy="0"/>
          <a:chOff x="0" y="0"/>
          <a:chExt cx="0" cy="0"/>
        </a:xfrm>
      </p:grpSpPr>
      <p:graphicFrame>
        <p:nvGraphicFramePr>
          <p:cNvPr id="9" name="Content Placeholder 3">
            <a:extLst>
              <a:ext uri="{FF2B5EF4-FFF2-40B4-BE49-F238E27FC236}">
                <a16:creationId xmlns:a16="http://schemas.microsoft.com/office/drawing/2014/main" id="{6F632D84-41DB-432E-49A8-7E19B611C20B}"/>
              </a:ext>
            </a:extLst>
          </p:cNvPr>
          <p:cNvGraphicFramePr>
            <a:graphicFrameLocks/>
          </p:cNvGraphicFramePr>
          <p:nvPr>
            <p:extLst>
              <p:ext uri="{D42A27DB-BD31-4B8C-83A1-F6EECF244321}">
                <p14:modId xmlns:p14="http://schemas.microsoft.com/office/powerpoint/2010/main" val="1073240740"/>
              </p:ext>
            </p:extLst>
          </p:nvPr>
        </p:nvGraphicFramePr>
        <p:xfrm>
          <a:off x="984738" y="1345461"/>
          <a:ext cx="6274981" cy="3660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Oval 15">
            <a:extLst>
              <a:ext uri="{FF2B5EF4-FFF2-40B4-BE49-F238E27FC236}">
                <a16:creationId xmlns:a16="http://schemas.microsoft.com/office/drawing/2014/main" id="{F8E4D227-7ADB-9559-49AF-9E6A122FC003}"/>
              </a:ext>
            </a:extLst>
          </p:cNvPr>
          <p:cNvSpPr/>
          <p:nvPr/>
        </p:nvSpPr>
        <p:spPr>
          <a:xfrm>
            <a:off x="7512769" y="1251515"/>
            <a:ext cx="3992563" cy="3992563"/>
          </a:xfrm>
          <a:prstGeom prst="ellipse">
            <a:avLst/>
          </a:prstGeom>
          <a:solidFill>
            <a:srgbClr val="73000A"/>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8" name="TextBox 17">
            <a:extLst>
              <a:ext uri="{FF2B5EF4-FFF2-40B4-BE49-F238E27FC236}">
                <a16:creationId xmlns:a16="http://schemas.microsoft.com/office/drawing/2014/main" id="{26055BC7-97F6-7965-6775-2CF02C2FB66B}"/>
              </a:ext>
            </a:extLst>
          </p:cNvPr>
          <p:cNvSpPr txBox="1"/>
          <p:nvPr/>
        </p:nvSpPr>
        <p:spPr>
          <a:xfrm>
            <a:off x="835269" y="4364576"/>
            <a:ext cx="43844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ELO = Experiential Learning Opportunity</a:t>
            </a:r>
            <a:endParaRPr lang="en-US" err="1"/>
          </a:p>
        </p:txBody>
      </p:sp>
      <p:sp>
        <p:nvSpPr>
          <p:cNvPr id="20" name="TextBox 19">
            <a:extLst>
              <a:ext uri="{FF2B5EF4-FFF2-40B4-BE49-F238E27FC236}">
                <a16:creationId xmlns:a16="http://schemas.microsoft.com/office/drawing/2014/main" id="{C5FEA0E3-3175-84DA-43E0-882D734D5CD5}"/>
              </a:ext>
            </a:extLst>
          </p:cNvPr>
          <p:cNvSpPr txBox="1"/>
          <p:nvPr/>
        </p:nvSpPr>
        <p:spPr>
          <a:xfrm>
            <a:off x="840153" y="4730921"/>
            <a:ext cx="69537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SPTE 295 = Practicum in Sport and Entertainment Management</a:t>
            </a:r>
            <a:endParaRPr lang="en-US"/>
          </a:p>
        </p:txBody>
      </p:sp>
      <p:sp>
        <p:nvSpPr>
          <p:cNvPr id="22" name="TextBox 21">
            <a:extLst>
              <a:ext uri="{FF2B5EF4-FFF2-40B4-BE49-F238E27FC236}">
                <a16:creationId xmlns:a16="http://schemas.microsoft.com/office/drawing/2014/main" id="{1E80C8DD-7527-5C36-3454-A771AB122BF1}"/>
              </a:ext>
            </a:extLst>
          </p:cNvPr>
          <p:cNvSpPr txBox="1"/>
          <p:nvPr/>
        </p:nvSpPr>
        <p:spPr>
          <a:xfrm>
            <a:off x="7804298" y="1731721"/>
            <a:ext cx="3549502" cy="2062103"/>
          </a:xfrm>
          <a:prstGeom prst="rect">
            <a:avLst/>
          </a:prstGeom>
          <a:noFill/>
        </p:spPr>
        <p:txBody>
          <a:bodyPr wrap="square" rtlCol="0">
            <a:spAutoFit/>
          </a:bodyPr>
          <a:lstStyle/>
          <a:p>
            <a:pPr algn="ctr"/>
            <a:endParaRPr lang="en-US" sz="2800"/>
          </a:p>
          <a:p>
            <a:pPr algn="ctr"/>
            <a:r>
              <a:rPr lang="en-US" sz="2800" i="1">
                <a:solidFill>
                  <a:schemeClr val="bg1"/>
                </a:solidFill>
              </a:rPr>
              <a:t>Integrative Learning</a:t>
            </a:r>
          </a:p>
          <a:p>
            <a:pPr algn="ctr"/>
            <a:endParaRPr lang="en-US"/>
          </a:p>
          <a:p>
            <a:pPr algn="ctr"/>
            <a:r>
              <a:rPr lang="en-US"/>
              <a:t>    </a:t>
            </a:r>
            <a:r>
              <a:rPr lang="en-US">
                <a:solidFill>
                  <a:schemeClr val="bg1"/>
                </a:solidFill>
              </a:rPr>
              <a:t>Connections from </a:t>
            </a:r>
          </a:p>
          <a:p>
            <a:pPr algn="ctr"/>
            <a:r>
              <a:rPr lang="en-US" b="1" i="1">
                <a:solidFill>
                  <a:schemeClr val="bg1"/>
                </a:solidFill>
              </a:rPr>
              <a:t>    within</a:t>
            </a:r>
            <a:r>
              <a:rPr lang="en-US">
                <a:solidFill>
                  <a:schemeClr val="bg1"/>
                </a:solidFill>
              </a:rPr>
              <a:t> and </a:t>
            </a:r>
            <a:r>
              <a:rPr lang="en-US" b="1" i="1">
                <a:solidFill>
                  <a:schemeClr val="bg1"/>
                </a:solidFill>
              </a:rPr>
              <a:t>beyond </a:t>
            </a:r>
          </a:p>
          <a:p>
            <a:pPr algn="ctr"/>
            <a:r>
              <a:rPr lang="en-US">
                <a:solidFill>
                  <a:schemeClr val="bg1"/>
                </a:solidFill>
              </a:rPr>
              <a:t>the classroom</a:t>
            </a:r>
          </a:p>
        </p:txBody>
      </p:sp>
      <p:sp>
        <p:nvSpPr>
          <p:cNvPr id="24" name="Arrow: Curved Left 23">
            <a:extLst>
              <a:ext uri="{FF2B5EF4-FFF2-40B4-BE49-F238E27FC236}">
                <a16:creationId xmlns:a16="http://schemas.microsoft.com/office/drawing/2014/main" id="{B28775B0-1A5E-EE81-BA51-2FEA4FF889AB}"/>
              </a:ext>
            </a:extLst>
          </p:cNvPr>
          <p:cNvSpPr/>
          <p:nvPr/>
        </p:nvSpPr>
        <p:spPr>
          <a:xfrm>
            <a:off x="10872903" y="2977519"/>
            <a:ext cx="961794" cy="603988"/>
          </a:xfrm>
          <a:prstGeom prst="curvedLef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Arrow: Curved Right 25">
            <a:extLst>
              <a:ext uri="{FF2B5EF4-FFF2-40B4-BE49-F238E27FC236}">
                <a16:creationId xmlns:a16="http://schemas.microsoft.com/office/drawing/2014/main" id="{7A3460D4-BA32-3F9F-6C50-01F2F3112D94}"/>
              </a:ext>
            </a:extLst>
          </p:cNvPr>
          <p:cNvSpPr/>
          <p:nvPr/>
        </p:nvSpPr>
        <p:spPr>
          <a:xfrm>
            <a:off x="7310184" y="2901446"/>
            <a:ext cx="1073888" cy="680061"/>
          </a:xfrm>
          <a:prstGeom prst="curved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descr="A black background with red text&#10;&#10;AI-generated content may be incorrect.">
            <a:extLst>
              <a:ext uri="{FF2B5EF4-FFF2-40B4-BE49-F238E27FC236}">
                <a16:creationId xmlns:a16="http://schemas.microsoft.com/office/drawing/2014/main" id="{E841E146-C031-DD61-B2B8-CA13F54D4331}"/>
              </a:ext>
            </a:extLst>
          </p:cNvPr>
          <p:cNvPicPr>
            <a:picLocks noChangeAspect="1"/>
          </p:cNvPicPr>
          <p:nvPr/>
        </p:nvPicPr>
        <p:blipFill>
          <a:blip r:embed="rId8"/>
          <a:stretch>
            <a:fillRect/>
          </a:stretch>
        </p:blipFill>
        <p:spPr>
          <a:xfrm>
            <a:off x="1219132" y="5858344"/>
            <a:ext cx="3786523" cy="1001199"/>
          </a:xfrm>
          <a:prstGeom prst="rect">
            <a:avLst/>
          </a:prstGeom>
        </p:spPr>
      </p:pic>
    </p:spTree>
    <p:extLst>
      <p:ext uri="{BB962C8B-B14F-4D97-AF65-F5344CB8AC3E}">
        <p14:creationId xmlns:p14="http://schemas.microsoft.com/office/powerpoint/2010/main" val="1680978969"/>
      </p:ext>
    </p:extLst>
  </p:cSld>
  <p:clrMapOvr>
    <a:masterClrMapping/>
  </p:clrMapOvr>
</p:sld>
</file>

<file path=ppt/theme/theme1.xml><?xml version="1.0" encoding="utf-8"?>
<a:theme xmlns:a="http://schemas.openxmlformats.org/drawingml/2006/main" name="Custom">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ustom 30">
      <a:majorFont>
        <a:latin typeface="Tisa Offc Serif Pro"/>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M78544816_Win32_SL_V10" id="{8934A6D9-B969-498F-A646-4B502FD69C4E}" vid="{AA78C1C8-456D-41A9-83FC-BC8B9A8EE3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A98CD342-50C4-441F-B4A3-7D5ADB057132}">
  <ds:schemaRefs>
    <ds:schemaRef ds:uri="http://schemas.microsoft.com/sharepoint/v3/contenttype/forms"/>
  </ds:schemaRefs>
</ds:datastoreItem>
</file>

<file path=customXml/itemProps2.xml><?xml version="1.0" encoding="utf-8"?>
<ds:datastoreItem xmlns:ds="http://schemas.openxmlformats.org/officeDocument/2006/customXml" ds:itemID="{3FAE0208-DBD5-43E1-AC6B-D2AD9623F0B9}">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BDD27D0-5B6E-4A0E-95B2-BB37F9D88615}">
  <ds:schemaRefs>
    <ds:schemaRef ds:uri="http://schemas.openxmlformats.org/package/2006/metadata/core-properties"/>
    <ds:schemaRef ds:uri="http://purl.org/dc/elements/1.1/"/>
    <ds:schemaRef ds:uri="http://www.w3.org/XML/1998/namespace"/>
    <ds:schemaRef ds:uri="http://purl.org/dc/dcmitype/"/>
    <ds:schemaRef ds:uri="http://schemas.microsoft.com/office/2006/metadata/properties"/>
    <ds:schemaRef ds:uri="230e9df3-be65-4c73-a93b-d1236ebd677e"/>
    <ds:schemaRef ds:uri="http://schemas.microsoft.com/office/infopath/2007/PartnerControls"/>
    <ds:schemaRef ds:uri="http://purl.org/dc/terms/"/>
    <ds:schemaRef ds:uri="http://schemas.microsoft.com/office/2006/documentManagement/types"/>
    <ds:schemaRef ds:uri="16c05727-aa75-4e4a-9b5f-8a80a1165891"/>
    <ds:schemaRef ds:uri="71af3243-3dd4-4a8d-8c0d-dd76da1f02a5"/>
    <ds:schemaRef ds:uri="http://schemas.microsoft.com/sharepoint/v3"/>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1860</Words>
  <Application>Microsoft Macintosh PowerPoint</Application>
  <PresentationFormat>Widescreen</PresentationFormat>
  <Paragraphs>268</Paragraphs>
  <Slides>30</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Arial,Sans-Serif</vt:lpstr>
      <vt:lpstr>Calibri</vt:lpstr>
      <vt:lpstr>Courier New</vt:lpstr>
      <vt:lpstr>Times New Roman</vt:lpstr>
      <vt:lpstr>Tisa Offc Serif Pro</vt:lpstr>
      <vt:lpstr>Univers Light</vt:lpstr>
      <vt:lpstr>Custom</vt:lpstr>
      <vt:lpstr>Engaging in Reflection for You and Your Students  Lauren Epps &amp; Casey Carroll</vt:lpstr>
      <vt:lpstr>Learning Objectives</vt:lpstr>
      <vt:lpstr>CIEL Overview</vt:lpstr>
      <vt:lpstr>     MISSION           VISION</vt:lpstr>
      <vt:lpstr>CIEL HISTORY</vt:lpstr>
      <vt:lpstr>DEFINING EXPERIENTIAL LEARNING</vt:lpstr>
      <vt:lpstr>DEFINING INTEGRATIVE LEARNING</vt:lpstr>
      <vt:lpstr>INTEGRATIVE LEARNING</vt:lpstr>
      <vt:lpstr>PowerPoint Presentation</vt:lpstr>
      <vt:lpstr>WHAT CIEL OFFERS</vt:lpstr>
      <vt:lpstr>WAYS TO GET INVOLVED WITH CIEL</vt:lpstr>
      <vt:lpstr>Think – Pair – Share</vt:lpstr>
      <vt:lpstr>Individual Reflection</vt:lpstr>
      <vt:lpstr>Partner Reflection</vt:lpstr>
      <vt:lpstr>Barriers to Reflection</vt:lpstr>
      <vt:lpstr>Scenario #1: Imagine you are an undergraduate student...</vt:lpstr>
      <vt:lpstr>Scenario #2: Imagine you are a graduate student...</vt:lpstr>
      <vt:lpstr>Scenario #3</vt:lpstr>
      <vt:lpstr>Scenario #4</vt:lpstr>
      <vt:lpstr>DEAL Model</vt:lpstr>
      <vt:lpstr>PowerPoint Presentation</vt:lpstr>
      <vt:lpstr>UNIV 101 VISIT TO SUSTAINABLE CAROLINA GARDEN</vt:lpstr>
      <vt:lpstr>UNIV 101 VISIT TO SUSTAINABLE CAROLINA GARDEN</vt:lpstr>
      <vt:lpstr>UNIV 101 VISIT TO SUSTAINABLE CAROLINA GARDEN</vt:lpstr>
      <vt:lpstr>Your Turn!</vt:lpstr>
      <vt:lpstr>Practice DEAL</vt:lpstr>
      <vt:lpstr>Personal Reflection</vt:lpstr>
      <vt:lpstr>REFLECT ON YOUR FIRST YEAR AS A FACULTY MEMBER AT USC...</vt:lpstr>
      <vt:lpstr>REFLECT ON YOUR FIRST YEAR AS A FACULTY MEMBER AT USC...</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presentation</dc:title>
  <cp:lastModifiedBy>Carroll, Casey</cp:lastModifiedBy>
  <cp:revision>28</cp:revision>
  <dcterms:created xsi:type="dcterms:W3CDTF">2024-01-11T18:09:01Z</dcterms:created>
  <dcterms:modified xsi:type="dcterms:W3CDTF">2026-04-03T13:31:33Z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