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9" r:id="rId5"/>
  </p:sldMasterIdLst>
  <p:notesMasterIdLst>
    <p:notesMasterId r:id="rId22"/>
  </p:notesMasterIdLst>
  <p:handoutMasterIdLst>
    <p:handoutMasterId r:id="rId23"/>
  </p:handoutMasterIdLst>
  <p:sldIdLst>
    <p:sldId id="278" r:id="rId6"/>
    <p:sldId id="291" r:id="rId7"/>
    <p:sldId id="302" r:id="rId8"/>
    <p:sldId id="258" r:id="rId9"/>
    <p:sldId id="269" r:id="rId10"/>
    <p:sldId id="303" r:id="rId11"/>
    <p:sldId id="308" r:id="rId12"/>
    <p:sldId id="295" r:id="rId13"/>
    <p:sldId id="305" r:id="rId14"/>
    <p:sldId id="289" r:id="rId15"/>
    <p:sldId id="307" r:id="rId16"/>
    <p:sldId id="300" r:id="rId17"/>
    <p:sldId id="301" r:id="rId18"/>
    <p:sldId id="309" r:id="rId19"/>
    <p:sldId id="304" r:id="rId20"/>
    <p:sldId id="30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3000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3E5941-6F8F-4E55-8520-3A9C5EB328A5}" v="33" dt="2024-08-16T15:31:53.611"/>
    <p1510:client id="{2702D96F-F5EF-4697-8707-689D463007F5}" v="338" dt="2024-08-16T19:44:18.174"/>
    <p1510:client id="{7AA3E563-2040-4B9A-AA0D-87D5C3DF4BD2}" v="2" dt="2024-08-16T18:55:44.96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yer, Rhiannon" userId="S::rmayer@mailbox.sc.edu::7b019bbc-2edb-40aa-ac10-b4529799f67a" providerId="AD" clId="Web-{EBA7FB05-5F98-4D2C-9A32-3082FB41EA69}"/>
    <pc:docChg chg="addSld modSld sldOrd">
      <pc:chgData name="Mayer, Rhiannon" userId="S::rmayer@mailbox.sc.edu::7b019bbc-2edb-40aa-ac10-b4529799f67a" providerId="AD" clId="Web-{EBA7FB05-5F98-4D2C-9A32-3082FB41EA69}" dt="2023-08-28T13:25:04.905" v="12"/>
      <pc:docMkLst>
        <pc:docMk/>
      </pc:docMkLst>
      <pc:sldChg chg="ord">
        <pc:chgData name="Mayer, Rhiannon" userId="S::rmayer@mailbox.sc.edu::7b019bbc-2edb-40aa-ac10-b4529799f67a" providerId="AD" clId="Web-{EBA7FB05-5F98-4D2C-9A32-3082FB41EA69}" dt="2023-08-28T13:23:53.871" v="1"/>
        <pc:sldMkLst>
          <pc:docMk/>
          <pc:sldMk cId="3983274926" sldId="284"/>
        </pc:sldMkLst>
      </pc:sldChg>
      <pc:sldChg chg="ord">
        <pc:chgData name="Mayer, Rhiannon" userId="S::rmayer@mailbox.sc.edu::7b019bbc-2edb-40aa-ac10-b4529799f67a" providerId="AD" clId="Web-{EBA7FB05-5F98-4D2C-9A32-3082FB41EA69}" dt="2023-08-28T13:23:31.636" v="0"/>
        <pc:sldMkLst>
          <pc:docMk/>
          <pc:sldMk cId="3009947614" sldId="285"/>
        </pc:sldMkLst>
      </pc:sldChg>
      <pc:sldChg chg="addSp delSp modSp add ord replId">
        <pc:chgData name="Mayer, Rhiannon" userId="S::rmayer@mailbox.sc.edu::7b019bbc-2edb-40aa-ac10-b4529799f67a" providerId="AD" clId="Web-{EBA7FB05-5F98-4D2C-9A32-3082FB41EA69}" dt="2023-08-28T13:25:04.905" v="12"/>
        <pc:sldMkLst>
          <pc:docMk/>
          <pc:sldMk cId="3855069328" sldId="286"/>
        </pc:sldMkLst>
        <pc:spChg chg="mod">
          <ac:chgData name="Mayer, Rhiannon" userId="S::rmayer@mailbox.sc.edu::7b019bbc-2edb-40aa-ac10-b4529799f67a" providerId="AD" clId="Web-{EBA7FB05-5F98-4D2C-9A32-3082FB41EA69}" dt="2023-08-28T13:24:55.529" v="11" actId="20577"/>
          <ac:spMkLst>
            <pc:docMk/>
            <pc:sldMk cId="3855069328" sldId="286"/>
            <ac:spMk id="2" creationId="{2333FBAD-F450-1448-A36A-72F6AB77EEC3}"/>
          </ac:spMkLst>
        </pc:spChg>
        <pc:spChg chg="add mod">
          <ac:chgData name="Mayer, Rhiannon" userId="S::rmayer@mailbox.sc.edu::7b019bbc-2edb-40aa-ac10-b4529799f67a" providerId="AD" clId="Web-{EBA7FB05-5F98-4D2C-9A32-3082FB41EA69}" dt="2023-08-28T13:25:04.905" v="12"/>
          <ac:spMkLst>
            <pc:docMk/>
            <pc:sldMk cId="3855069328" sldId="286"/>
            <ac:spMk id="5" creationId="{B1C5730A-811B-79B4-02CE-A374245ADE7B}"/>
          </ac:spMkLst>
        </pc:spChg>
        <pc:picChg chg="del">
          <ac:chgData name="Mayer, Rhiannon" userId="S::rmayer@mailbox.sc.edu::7b019bbc-2edb-40aa-ac10-b4529799f67a" providerId="AD" clId="Web-{EBA7FB05-5F98-4D2C-9A32-3082FB41EA69}" dt="2023-08-28T13:25:04.905" v="12"/>
          <ac:picMkLst>
            <pc:docMk/>
            <pc:sldMk cId="3855069328" sldId="286"/>
            <ac:picMk id="4" creationId="{3C1E2B07-4C8E-6D39-8149-9D15DBCDA702}"/>
          </ac:picMkLst>
        </pc:picChg>
      </pc:sldChg>
    </pc:docChg>
  </pc:docChgLst>
  <pc:docChgLst>
    <pc:chgData name="Mayer, Rhiannon" userId="S::rmayer@mailbox.sc.edu::7b019bbc-2edb-40aa-ac10-b4529799f67a" providerId="AD" clId="Web-{8FD1A235-E7E5-4FEA-BD43-C48689A8FF26}"/>
    <pc:docChg chg="modSld">
      <pc:chgData name="Mayer, Rhiannon" userId="S::rmayer@mailbox.sc.edu::7b019bbc-2edb-40aa-ac10-b4529799f67a" providerId="AD" clId="Web-{8FD1A235-E7E5-4FEA-BD43-C48689A8FF26}" dt="2024-03-25T12:48:59.024" v="5" actId="20577"/>
      <pc:docMkLst>
        <pc:docMk/>
      </pc:docMkLst>
      <pc:sldChg chg="modSp">
        <pc:chgData name="Mayer, Rhiannon" userId="S::rmayer@mailbox.sc.edu::7b019bbc-2edb-40aa-ac10-b4529799f67a" providerId="AD" clId="Web-{8FD1A235-E7E5-4FEA-BD43-C48689A8FF26}" dt="2024-03-25T12:48:59.024" v="5" actId="20577"/>
        <pc:sldMkLst>
          <pc:docMk/>
          <pc:sldMk cId="2872057970" sldId="291"/>
        </pc:sldMkLst>
        <pc:spChg chg="mod">
          <ac:chgData name="Mayer, Rhiannon" userId="S::rmayer@mailbox.sc.edu::7b019bbc-2edb-40aa-ac10-b4529799f67a" providerId="AD" clId="Web-{8FD1A235-E7E5-4FEA-BD43-C48689A8FF26}" dt="2024-03-25T12:48:59.024" v="5" actId="20577"/>
          <ac:spMkLst>
            <pc:docMk/>
            <pc:sldMk cId="2872057970" sldId="291"/>
            <ac:spMk id="3" creationId="{A3FC7E89-62C2-B143-BEBA-CA6D34981BFF}"/>
          </ac:spMkLst>
        </pc:spChg>
      </pc:sldChg>
    </pc:docChg>
  </pc:docChgLst>
  <pc:docChgLst>
    <pc:chgData name="Quinn, Susan" userId="988a0736-8dbd-4d43-bea6-cc0b727fb928" providerId="ADAL" clId="{7AA3E563-2040-4B9A-AA0D-87D5C3DF4BD2}"/>
    <pc:docChg chg="undo custSel modSld">
      <pc:chgData name="Quinn, Susan" userId="988a0736-8dbd-4d43-bea6-cc0b727fb928" providerId="ADAL" clId="{7AA3E563-2040-4B9A-AA0D-87D5C3DF4BD2}" dt="2024-08-16T18:55:44.962" v="1" actId="1076"/>
      <pc:docMkLst>
        <pc:docMk/>
      </pc:docMkLst>
      <pc:sldChg chg="modSp mod">
        <pc:chgData name="Quinn, Susan" userId="988a0736-8dbd-4d43-bea6-cc0b727fb928" providerId="ADAL" clId="{7AA3E563-2040-4B9A-AA0D-87D5C3DF4BD2}" dt="2024-08-16T18:55:44.962" v="1" actId="1076"/>
        <pc:sldMkLst>
          <pc:docMk/>
          <pc:sldMk cId="975881507" sldId="269"/>
        </pc:sldMkLst>
        <pc:spChg chg="mod">
          <ac:chgData name="Quinn, Susan" userId="988a0736-8dbd-4d43-bea6-cc0b727fb928" providerId="ADAL" clId="{7AA3E563-2040-4B9A-AA0D-87D5C3DF4BD2}" dt="2024-08-16T18:55:44.962" v="1" actId="1076"/>
          <ac:spMkLst>
            <pc:docMk/>
            <pc:sldMk cId="975881507" sldId="269"/>
            <ac:spMk id="3" creationId="{C0448621-9175-31A6-6338-334A88E2357A}"/>
          </ac:spMkLst>
        </pc:spChg>
      </pc:sldChg>
    </pc:docChg>
  </pc:docChgLst>
  <pc:docChgLst>
    <pc:chgData name="Vaughan, Katie" userId="S::kvaughan@mailbox.sc.edu::f5d7a568-4ebb-4529-89bd-b873014694cc" providerId="AD" clId="Web-{FF333C4A-499C-0E22-F2EC-3D0BD89532EA}"/>
    <pc:docChg chg="modSld">
      <pc:chgData name="Vaughan, Katie" userId="S::kvaughan@mailbox.sc.edu::f5d7a568-4ebb-4529-89bd-b873014694cc" providerId="AD" clId="Web-{FF333C4A-499C-0E22-F2EC-3D0BD89532EA}" dt="2024-08-01T15:20:18.665" v="68" actId="20577"/>
      <pc:docMkLst>
        <pc:docMk/>
      </pc:docMkLst>
      <pc:sldChg chg="modSp">
        <pc:chgData name="Vaughan, Katie" userId="S::kvaughan@mailbox.sc.edu::f5d7a568-4ebb-4529-89bd-b873014694cc" providerId="AD" clId="Web-{FF333C4A-499C-0E22-F2EC-3D0BD89532EA}" dt="2024-08-01T12:37:15.726" v="0" actId="20577"/>
        <pc:sldMkLst>
          <pc:docMk/>
          <pc:sldMk cId="2872057970" sldId="291"/>
        </pc:sldMkLst>
        <pc:spChg chg="mod">
          <ac:chgData name="Vaughan, Katie" userId="S::kvaughan@mailbox.sc.edu::f5d7a568-4ebb-4529-89bd-b873014694cc" providerId="AD" clId="Web-{FF333C4A-499C-0E22-F2EC-3D0BD89532EA}" dt="2024-08-01T12:37:15.726" v="0" actId="20577"/>
          <ac:spMkLst>
            <pc:docMk/>
            <pc:sldMk cId="2872057970" sldId="291"/>
            <ac:spMk id="3" creationId="{A3FC7E89-62C2-B143-BEBA-CA6D34981BFF}"/>
          </ac:spMkLst>
        </pc:spChg>
      </pc:sldChg>
      <pc:sldChg chg="modSp">
        <pc:chgData name="Vaughan, Katie" userId="S::kvaughan@mailbox.sc.edu::f5d7a568-4ebb-4529-89bd-b873014694cc" providerId="AD" clId="Web-{FF333C4A-499C-0E22-F2EC-3D0BD89532EA}" dt="2024-08-01T15:12:45.511" v="66" actId="20577"/>
        <pc:sldMkLst>
          <pc:docMk/>
          <pc:sldMk cId="1493843748" sldId="293"/>
        </pc:sldMkLst>
        <pc:spChg chg="mod">
          <ac:chgData name="Vaughan, Katie" userId="S::kvaughan@mailbox.sc.edu::f5d7a568-4ebb-4529-89bd-b873014694cc" providerId="AD" clId="Web-{FF333C4A-499C-0E22-F2EC-3D0BD89532EA}" dt="2024-08-01T15:12:45.511" v="66" actId="20577"/>
          <ac:spMkLst>
            <pc:docMk/>
            <pc:sldMk cId="1493843748" sldId="293"/>
            <ac:spMk id="3" creationId="{ACBA19BC-9232-F933-BE77-7B7CF8DA379F}"/>
          </ac:spMkLst>
        </pc:spChg>
      </pc:sldChg>
      <pc:sldChg chg="modSp">
        <pc:chgData name="Vaughan, Katie" userId="S::kvaughan@mailbox.sc.edu::f5d7a568-4ebb-4529-89bd-b873014694cc" providerId="AD" clId="Web-{FF333C4A-499C-0E22-F2EC-3D0BD89532EA}" dt="2024-08-01T15:20:18.665" v="68" actId="20577"/>
        <pc:sldMkLst>
          <pc:docMk/>
          <pc:sldMk cId="3121001901" sldId="294"/>
        </pc:sldMkLst>
        <pc:spChg chg="mod">
          <ac:chgData name="Vaughan, Katie" userId="S::kvaughan@mailbox.sc.edu::f5d7a568-4ebb-4529-89bd-b873014694cc" providerId="AD" clId="Web-{FF333C4A-499C-0E22-F2EC-3D0BD89532EA}" dt="2024-08-01T15:20:18.665" v="68" actId="20577"/>
          <ac:spMkLst>
            <pc:docMk/>
            <pc:sldMk cId="3121001901" sldId="294"/>
            <ac:spMk id="3" creationId="{A3FC7E89-62C2-B143-BEBA-CA6D34981BFF}"/>
          </ac:spMkLst>
        </pc:spChg>
      </pc:sldChg>
    </pc:docChg>
  </pc:docChgLst>
  <pc:docChgLst>
    <pc:chgData name="Mayer, Rhiannon" userId="S::rmayer@mailbox.sc.edu::7b019bbc-2edb-40aa-ac10-b4529799f67a" providerId="AD" clId="Web-{C3DB83A4-9045-47A9-8D6D-C40DD5EF2F7B}"/>
    <pc:docChg chg="addSld delSld modSld sldOrd">
      <pc:chgData name="Mayer, Rhiannon" userId="S::rmayer@mailbox.sc.edu::7b019bbc-2edb-40aa-ac10-b4529799f67a" providerId="AD" clId="Web-{C3DB83A4-9045-47A9-8D6D-C40DD5EF2F7B}" dt="2024-03-07T18:32:20.040" v="557" actId="20577"/>
      <pc:docMkLst>
        <pc:docMk/>
      </pc:docMkLst>
      <pc:sldChg chg="modSp ord">
        <pc:chgData name="Mayer, Rhiannon" userId="S::rmayer@mailbox.sc.edu::7b019bbc-2edb-40aa-ac10-b4529799f67a" providerId="AD" clId="Web-{C3DB83A4-9045-47A9-8D6D-C40DD5EF2F7B}" dt="2024-03-07T18:32:20.040" v="557" actId="20577"/>
        <pc:sldMkLst>
          <pc:docMk/>
          <pc:sldMk cId="3822904266" sldId="289"/>
        </pc:sldMkLst>
        <pc:spChg chg="mod">
          <ac:chgData name="Mayer, Rhiannon" userId="S::rmayer@mailbox.sc.edu::7b019bbc-2edb-40aa-ac10-b4529799f67a" providerId="AD" clId="Web-{C3DB83A4-9045-47A9-8D6D-C40DD5EF2F7B}" dt="2024-03-07T18:11:59.830" v="184" actId="20577"/>
          <ac:spMkLst>
            <pc:docMk/>
            <pc:sldMk cId="3822904266" sldId="289"/>
            <ac:spMk id="2" creationId="{2333FBAD-F450-1448-A36A-72F6AB77EEC3}"/>
          </ac:spMkLst>
        </pc:spChg>
        <pc:spChg chg="mod">
          <ac:chgData name="Mayer, Rhiannon" userId="S::rmayer@mailbox.sc.edu::7b019bbc-2edb-40aa-ac10-b4529799f67a" providerId="AD" clId="Web-{C3DB83A4-9045-47A9-8D6D-C40DD5EF2F7B}" dt="2024-03-07T18:32:20.040" v="557" actId="20577"/>
          <ac:spMkLst>
            <pc:docMk/>
            <pc:sldMk cId="3822904266" sldId="289"/>
            <ac:spMk id="3" creationId="{A3FC7E89-62C2-B143-BEBA-CA6D34981BFF}"/>
          </ac:spMkLst>
        </pc:spChg>
      </pc:sldChg>
      <pc:sldChg chg="modSp ord">
        <pc:chgData name="Mayer, Rhiannon" userId="S::rmayer@mailbox.sc.edu::7b019bbc-2edb-40aa-ac10-b4529799f67a" providerId="AD" clId="Web-{C3DB83A4-9045-47A9-8D6D-C40DD5EF2F7B}" dt="2024-03-07T18:31:38.351" v="555" actId="20577"/>
        <pc:sldMkLst>
          <pc:docMk/>
          <pc:sldMk cId="2872057970" sldId="291"/>
        </pc:sldMkLst>
        <pc:spChg chg="mod">
          <ac:chgData name="Mayer, Rhiannon" userId="S::rmayer@mailbox.sc.edu::7b019bbc-2edb-40aa-ac10-b4529799f67a" providerId="AD" clId="Web-{C3DB83A4-9045-47A9-8D6D-C40DD5EF2F7B}" dt="2024-03-07T18:21:56.396" v="486" actId="20577"/>
          <ac:spMkLst>
            <pc:docMk/>
            <pc:sldMk cId="2872057970" sldId="291"/>
            <ac:spMk id="2" creationId="{2333FBAD-F450-1448-A36A-72F6AB77EEC3}"/>
          </ac:spMkLst>
        </pc:spChg>
        <pc:spChg chg="mod">
          <ac:chgData name="Mayer, Rhiannon" userId="S::rmayer@mailbox.sc.edu::7b019bbc-2edb-40aa-ac10-b4529799f67a" providerId="AD" clId="Web-{C3DB83A4-9045-47A9-8D6D-C40DD5EF2F7B}" dt="2024-03-07T18:31:38.351" v="555" actId="20577"/>
          <ac:spMkLst>
            <pc:docMk/>
            <pc:sldMk cId="2872057970" sldId="291"/>
            <ac:spMk id="3" creationId="{A3FC7E89-62C2-B143-BEBA-CA6D34981BFF}"/>
          </ac:spMkLst>
        </pc:spChg>
      </pc:sldChg>
      <pc:sldChg chg="delSp modSp del">
        <pc:chgData name="Mayer, Rhiannon" userId="S::rmayer@mailbox.sc.edu::7b019bbc-2edb-40aa-ac10-b4529799f67a" providerId="AD" clId="Web-{C3DB83A4-9045-47A9-8D6D-C40DD5EF2F7B}" dt="2024-03-07T18:04:10.691" v="17"/>
        <pc:sldMkLst>
          <pc:docMk/>
          <pc:sldMk cId="542304840" sldId="292"/>
        </pc:sldMkLst>
        <pc:spChg chg="mod">
          <ac:chgData name="Mayer, Rhiannon" userId="S::rmayer@mailbox.sc.edu::7b019bbc-2edb-40aa-ac10-b4529799f67a" providerId="AD" clId="Web-{C3DB83A4-9045-47A9-8D6D-C40DD5EF2F7B}" dt="2024-03-07T18:03:12.533" v="6" actId="20577"/>
          <ac:spMkLst>
            <pc:docMk/>
            <pc:sldMk cId="542304840" sldId="292"/>
            <ac:spMk id="2" creationId="{2333FBAD-F450-1448-A36A-72F6AB77EEC3}"/>
          </ac:spMkLst>
        </pc:spChg>
        <pc:picChg chg="del">
          <ac:chgData name="Mayer, Rhiannon" userId="S::rmayer@mailbox.sc.edu::7b019bbc-2edb-40aa-ac10-b4529799f67a" providerId="AD" clId="Web-{C3DB83A4-9045-47A9-8D6D-C40DD5EF2F7B}" dt="2024-03-07T18:03:13.564" v="7"/>
          <ac:picMkLst>
            <pc:docMk/>
            <pc:sldMk cId="542304840" sldId="292"/>
            <ac:picMk id="5" creationId="{D649D220-1AE0-A8DB-54E2-BE284E7F5DE5}"/>
          </ac:picMkLst>
        </pc:picChg>
      </pc:sldChg>
      <pc:sldChg chg="modSp ord">
        <pc:chgData name="Mayer, Rhiannon" userId="S::rmayer@mailbox.sc.edu::7b019bbc-2edb-40aa-ac10-b4529799f67a" providerId="AD" clId="Web-{C3DB83A4-9045-47A9-8D6D-C40DD5EF2F7B}" dt="2024-03-07T18:29:57.801" v="553" actId="20577"/>
        <pc:sldMkLst>
          <pc:docMk/>
          <pc:sldMk cId="1493843748" sldId="293"/>
        </pc:sldMkLst>
        <pc:spChg chg="mod">
          <ac:chgData name="Mayer, Rhiannon" userId="S::rmayer@mailbox.sc.edu::7b019bbc-2edb-40aa-ac10-b4529799f67a" providerId="AD" clId="Web-{C3DB83A4-9045-47A9-8D6D-C40DD5EF2F7B}" dt="2024-03-07T18:29:57.801" v="553" actId="20577"/>
          <ac:spMkLst>
            <pc:docMk/>
            <pc:sldMk cId="1493843748" sldId="293"/>
            <ac:spMk id="3" creationId="{ACBA19BC-9232-F933-BE77-7B7CF8DA379F}"/>
          </ac:spMkLst>
        </pc:spChg>
      </pc:sldChg>
      <pc:sldChg chg="modSp add replId">
        <pc:chgData name="Mayer, Rhiannon" userId="S::rmayer@mailbox.sc.edu::7b019bbc-2edb-40aa-ac10-b4529799f67a" providerId="AD" clId="Web-{C3DB83A4-9045-47A9-8D6D-C40DD5EF2F7B}" dt="2024-03-07T18:21:33.832" v="484" actId="14100"/>
        <pc:sldMkLst>
          <pc:docMk/>
          <pc:sldMk cId="3121001901" sldId="294"/>
        </pc:sldMkLst>
        <pc:spChg chg="mod">
          <ac:chgData name="Mayer, Rhiannon" userId="S::rmayer@mailbox.sc.edu::7b019bbc-2edb-40aa-ac10-b4529799f67a" providerId="AD" clId="Web-{C3DB83A4-9045-47A9-8D6D-C40DD5EF2F7B}" dt="2024-03-07T18:03:33.190" v="12" actId="20577"/>
          <ac:spMkLst>
            <pc:docMk/>
            <pc:sldMk cId="3121001901" sldId="294"/>
            <ac:spMk id="2" creationId="{2333FBAD-F450-1448-A36A-72F6AB77EEC3}"/>
          </ac:spMkLst>
        </pc:spChg>
        <pc:spChg chg="mod">
          <ac:chgData name="Mayer, Rhiannon" userId="S::rmayer@mailbox.sc.edu::7b019bbc-2edb-40aa-ac10-b4529799f67a" providerId="AD" clId="Web-{C3DB83A4-9045-47A9-8D6D-C40DD5EF2F7B}" dt="2024-03-07T18:21:33.832" v="484" actId="14100"/>
          <ac:spMkLst>
            <pc:docMk/>
            <pc:sldMk cId="3121001901" sldId="294"/>
            <ac:spMk id="3" creationId="{A3FC7E89-62C2-B143-BEBA-CA6D34981BFF}"/>
          </ac:spMkLst>
        </pc:spChg>
      </pc:sldChg>
      <pc:sldChg chg="modSp add ord replId">
        <pc:chgData name="Mayer, Rhiannon" userId="S::rmayer@mailbox.sc.edu::7b019bbc-2edb-40aa-ac10-b4529799f67a" providerId="AD" clId="Web-{C3DB83A4-9045-47A9-8D6D-C40DD5EF2F7B}" dt="2024-03-07T18:06:48.133" v="40" actId="20577"/>
        <pc:sldMkLst>
          <pc:docMk/>
          <pc:sldMk cId="2212581440" sldId="295"/>
        </pc:sldMkLst>
        <pc:spChg chg="mod">
          <ac:chgData name="Mayer, Rhiannon" userId="S::rmayer@mailbox.sc.edu::7b019bbc-2edb-40aa-ac10-b4529799f67a" providerId="AD" clId="Web-{C3DB83A4-9045-47A9-8D6D-C40DD5EF2F7B}" dt="2024-03-07T18:06:48.133" v="40" actId="20577"/>
          <ac:spMkLst>
            <pc:docMk/>
            <pc:sldMk cId="2212581440" sldId="295"/>
            <ac:spMk id="3" creationId="{A3FC7E89-62C2-B143-BEBA-CA6D34981BFF}"/>
          </ac:spMkLst>
        </pc:spChg>
      </pc:sldChg>
    </pc:docChg>
  </pc:docChgLst>
  <pc:docChgLst>
    <pc:chgData name="Mayer, Rhiannon" userId="7b019bbc-2edb-40aa-ac10-b4529799f67a" providerId="ADAL" clId="{A574AD6F-048A-4534-89D5-4E211613E3E0}"/>
    <pc:docChg chg="delSld modSld sldOrd">
      <pc:chgData name="Mayer, Rhiannon" userId="7b019bbc-2edb-40aa-ac10-b4529799f67a" providerId="ADAL" clId="{A574AD6F-048A-4534-89D5-4E211613E3E0}" dt="2024-02-01T21:34:46.039" v="636" actId="6549"/>
      <pc:docMkLst>
        <pc:docMk/>
      </pc:docMkLst>
      <pc:sldChg chg="del">
        <pc:chgData name="Mayer, Rhiannon" userId="7b019bbc-2edb-40aa-ac10-b4529799f67a" providerId="ADAL" clId="{A574AD6F-048A-4534-89D5-4E211613E3E0}" dt="2024-02-01T18:39:58.938" v="2" actId="47"/>
        <pc:sldMkLst>
          <pc:docMk/>
          <pc:sldMk cId="3420313968" sldId="283"/>
        </pc:sldMkLst>
      </pc:sldChg>
      <pc:sldChg chg="modSp mod ord">
        <pc:chgData name="Mayer, Rhiannon" userId="7b019bbc-2edb-40aa-ac10-b4529799f67a" providerId="ADAL" clId="{A574AD6F-048A-4534-89D5-4E211613E3E0}" dt="2024-02-01T21:34:46.039" v="636" actId="6549"/>
        <pc:sldMkLst>
          <pc:docMk/>
          <pc:sldMk cId="2872057970" sldId="291"/>
        </pc:sldMkLst>
        <pc:spChg chg="mod">
          <ac:chgData name="Mayer, Rhiannon" userId="7b019bbc-2edb-40aa-ac10-b4529799f67a" providerId="ADAL" clId="{A574AD6F-048A-4534-89D5-4E211613E3E0}" dt="2024-02-01T21:34:46.039" v="636" actId="6549"/>
          <ac:spMkLst>
            <pc:docMk/>
            <pc:sldMk cId="2872057970" sldId="291"/>
            <ac:spMk id="3" creationId="{A3FC7E89-62C2-B143-BEBA-CA6D34981BFF}"/>
          </ac:spMkLst>
        </pc:spChg>
      </pc:sldChg>
      <pc:sldChg chg="ord">
        <pc:chgData name="Mayer, Rhiannon" userId="7b019bbc-2edb-40aa-ac10-b4529799f67a" providerId="ADAL" clId="{A574AD6F-048A-4534-89D5-4E211613E3E0}" dt="2024-02-01T18:39:52.285" v="1"/>
        <pc:sldMkLst>
          <pc:docMk/>
          <pc:sldMk cId="542304840" sldId="292"/>
        </pc:sldMkLst>
      </pc:sldChg>
      <pc:sldChg chg="modSp mod modNotesTx">
        <pc:chgData name="Mayer, Rhiannon" userId="7b019bbc-2edb-40aa-ac10-b4529799f67a" providerId="ADAL" clId="{A574AD6F-048A-4534-89D5-4E211613E3E0}" dt="2024-02-01T21:34:29.664" v="635" actId="20577"/>
        <pc:sldMkLst>
          <pc:docMk/>
          <pc:sldMk cId="1493843748" sldId="293"/>
        </pc:sldMkLst>
        <pc:spChg chg="mod">
          <ac:chgData name="Mayer, Rhiannon" userId="7b019bbc-2edb-40aa-ac10-b4529799f67a" providerId="ADAL" clId="{A574AD6F-048A-4534-89D5-4E211613E3E0}" dt="2024-02-01T18:41:48.036" v="28" actId="20577"/>
          <ac:spMkLst>
            <pc:docMk/>
            <pc:sldMk cId="1493843748" sldId="293"/>
            <ac:spMk id="2" creationId="{DE254EC1-1362-D72D-FE52-CA12469C8E83}"/>
          </ac:spMkLst>
        </pc:spChg>
        <pc:spChg chg="mod">
          <ac:chgData name="Mayer, Rhiannon" userId="7b019bbc-2edb-40aa-ac10-b4529799f67a" providerId="ADAL" clId="{A574AD6F-048A-4534-89D5-4E211613E3E0}" dt="2024-02-01T21:34:29.664" v="635" actId="20577"/>
          <ac:spMkLst>
            <pc:docMk/>
            <pc:sldMk cId="1493843748" sldId="293"/>
            <ac:spMk id="3" creationId="{ACBA19BC-9232-F933-BE77-7B7CF8DA379F}"/>
          </ac:spMkLst>
        </pc:spChg>
      </pc:sldChg>
    </pc:docChg>
  </pc:docChgLst>
  <pc:docChgLst>
    <pc:chgData name="Mayer, Rhiannon" userId="S::rmayer@mailbox.sc.edu::7b019bbc-2edb-40aa-ac10-b4529799f67a" providerId="AD" clId="Web-{0289CE1B-0755-417B-A615-CE7877B37CA0}"/>
    <pc:docChg chg="delSld modSld sldOrd">
      <pc:chgData name="Mayer, Rhiannon" userId="S::rmayer@mailbox.sc.edu::7b019bbc-2edb-40aa-ac10-b4529799f67a" providerId="AD" clId="Web-{0289CE1B-0755-417B-A615-CE7877B37CA0}" dt="2024-07-31T23:01:51.745" v="280"/>
      <pc:docMkLst>
        <pc:docMk/>
      </pc:docMkLst>
      <pc:sldChg chg="modSp">
        <pc:chgData name="Mayer, Rhiannon" userId="S::rmayer@mailbox.sc.edu::7b019bbc-2edb-40aa-ac10-b4529799f67a" providerId="AD" clId="Web-{0289CE1B-0755-417B-A615-CE7877B37CA0}" dt="2024-07-31T22:18:21.642" v="11" actId="20577"/>
        <pc:sldMkLst>
          <pc:docMk/>
          <pc:sldMk cId="600300843" sldId="278"/>
        </pc:sldMkLst>
        <pc:spChg chg="mod">
          <ac:chgData name="Mayer, Rhiannon" userId="S::rmayer@mailbox.sc.edu::7b019bbc-2edb-40aa-ac10-b4529799f67a" providerId="AD" clId="Web-{0289CE1B-0755-417B-A615-CE7877B37CA0}" dt="2024-07-31T22:18:16.142" v="9" actId="20577"/>
          <ac:spMkLst>
            <pc:docMk/>
            <pc:sldMk cId="600300843" sldId="278"/>
            <ac:spMk id="2" creationId="{07AF9F61-B891-3944-9E22-503B0C38A722}"/>
          </ac:spMkLst>
        </pc:spChg>
        <pc:spChg chg="mod">
          <ac:chgData name="Mayer, Rhiannon" userId="S::rmayer@mailbox.sc.edu::7b019bbc-2edb-40aa-ac10-b4529799f67a" providerId="AD" clId="Web-{0289CE1B-0755-417B-A615-CE7877B37CA0}" dt="2024-07-31T22:18:21.642" v="11" actId="20577"/>
          <ac:spMkLst>
            <pc:docMk/>
            <pc:sldMk cId="600300843" sldId="278"/>
            <ac:spMk id="3" creationId="{8B96A461-863C-424F-BAE7-45F2ACA74C3E}"/>
          </ac:spMkLst>
        </pc:spChg>
      </pc:sldChg>
      <pc:sldChg chg="modSp ord">
        <pc:chgData name="Mayer, Rhiannon" userId="S::rmayer@mailbox.sc.edu::7b019bbc-2edb-40aa-ac10-b4529799f67a" providerId="AD" clId="Web-{0289CE1B-0755-417B-A615-CE7877B37CA0}" dt="2024-07-31T23:00:57.462" v="278"/>
        <pc:sldMkLst>
          <pc:docMk/>
          <pc:sldMk cId="3822904266" sldId="289"/>
        </pc:sldMkLst>
        <pc:spChg chg="mod">
          <ac:chgData name="Mayer, Rhiannon" userId="S::rmayer@mailbox.sc.edu::7b019bbc-2edb-40aa-ac10-b4529799f67a" providerId="AD" clId="Web-{0289CE1B-0755-417B-A615-CE7877B37CA0}" dt="2024-07-31T22:19:27.737" v="21" actId="20577"/>
          <ac:spMkLst>
            <pc:docMk/>
            <pc:sldMk cId="3822904266" sldId="289"/>
            <ac:spMk id="2" creationId="{2333FBAD-F450-1448-A36A-72F6AB77EEC3}"/>
          </ac:spMkLst>
        </pc:spChg>
        <pc:spChg chg="mod">
          <ac:chgData name="Mayer, Rhiannon" userId="S::rmayer@mailbox.sc.edu::7b019bbc-2edb-40aa-ac10-b4529799f67a" providerId="AD" clId="Web-{0289CE1B-0755-417B-A615-CE7877B37CA0}" dt="2024-07-31T22:58:32.561" v="220" actId="20577"/>
          <ac:spMkLst>
            <pc:docMk/>
            <pc:sldMk cId="3822904266" sldId="289"/>
            <ac:spMk id="3" creationId="{A3FC7E89-62C2-B143-BEBA-CA6D34981BFF}"/>
          </ac:spMkLst>
        </pc:spChg>
      </pc:sldChg>
      <pc:sldChg chg="addSp delSp modSp">
        <pc:chgData name="Mayer, Rhiannon" userId="S::rmayer@mailbox.sc.edu::7b019bbc-2edb-40aa-ac10-b4529799f67a" providerId="AD" clId="Web-{0289CE1B-0755-417B-A615-CE7877B37CA0}" dt="2024-07-31T22:57:25.480" v="205" actId="1076"/>
        <pc:sldMkLst>
          <pc:docMk/>
          <pc:sldMk cId="2872057970" sldId="291"/>
        </pc:sldMkLst>
        <pc:spChg chg="mod">
          <ac:chgData name="Mayer, Rhiannon" userId="S::rmayer@mailbox.sc.edu::7b019bbc-2edb-40aa-ac10-b4529799f67a" providerId="AD" clId="Web-{0289CE1B-0755-417B-A615-CE7877B37CA0}" dt="2024-07-31T22:57:10.667" v="200" actId="1076"/>
          <ac:spMkLst>
            <pc:docMk/>
            <pc:sldMk cId="2872057970" sldId="291"/>
            <ac:spMk id="3" creationId="{A3FC7E89-62C2-B143-BEBA-CA6D34981BFF}"/>
          </ac:spMkLst>
        </pc:spChg>
        <pc:picChg chg="mod">
          <ac:chgData name="Mayer, Rhiannon" userId="S::rmayer@mailbox.sc.edu::7b019bbc-2edb-40aa-ac10-b4529799f67a" providerId="AD" clId="Web-{0289CE1B-0755-417B-A615-CE7877B37CA0}" dt="2024-07-31T22:57:13.542" v="201" actId="1076"/>
          <ac:picMkLst>
            <pc:docMk/>
            <pc:sldMk cId="2872057970" sldId="291"/>
            <ac:picMk id="4" creationId="{F7C1951A-1314-05B7-C28B-A986BEF16A99}"/>
          </ac:picMkLst>
        </pc:picChg>
        <pc:picChg chg="del">
          <ac:chgData name="Mayer, Rhiannon" userId="S::rmayer@mailbox.sc.edu::7b019bbc-2edb-40aa-ac10-b4529799f67a" providerId="AD" clId="Web-{0289CE1B-0755-417B-A615-CE7877B37CA0}" dt="2024-07-31T22:44:38.807" v="69"/>
          <ac:picMkLst>
            <pc:docMk/>
            <pc:sldMk cId="2872057970" sldId="291"/>
            <ac:picMk id="5" creationId="{E5FA47BA-0F92-D926-3A78-AE7EC64C707F}"/>
          </ac:picMkLst>
        </pc:picChg>
        <pc:picChg chg="del mod">
          <ac:chgData name="Mayer, Rhiannon" userId="S::rmayer@mailbox.sc.edu::7b019bbc-2edb-40aa-ac10-b4529799f67a" providerId="AD" clId="Web-{0289CE1B-0755-417B-A615-CE7877B37CA0}" dt="2024-07-31T22:44:41.369" v="70"/>
          <ac:picMkLst>
            <pc:docMk/>
            <pc:sldMk cId="2872057970" sldId="291"/>
            <ac:picMk id="6" creationId="{6D8644ED-307A-4290-8F24-55934F3C8DA2}"/>
          </ac:picMkLst>
        </pc:picChg>
        <pc:picChg chg="del">
          <ac:chgData name="Mayer, Rhiannon" userId="S::rmayer@mailbox.sc.edu::7b019bbc-2edb-40aa-ac10-b4529799f67a" providerId="AD" clId="Web-{0289CE1B-0755-417B-A615-CE7877B37CA0}" dt="2024-07-31T22:44:45.448" v="72"/>
          <ac:picMkLst>
            <pc:docMk/>
            <pc:sldMk cId="2872057970" sldId="291"/>
            <ac:picMk id="7" creationId="{446334DF-CD52-4E39-3D15-4E9E96633C70}"/>
          </ac:picMkLst>
        </pc:picChg>
        <pc:picChg chg="del">
          <ac:chgData name="Mayer, Rhiannon" userId="S::rmayer@mailbox.sc.edu::7b019bbc-2edb-40aa-ac10-b4529799f67a" providerId="AD" clId="Web-{0289CE1B-0755-417B-A615-CE7877B37CA0}" dt="2024-07-31T22:44:43.541" v="71"/>
          <ac:picMkLst>
            <pc:docMk/>
            <pc:sldMk cId="2872057970" sldId="291"/>
            <ac:picMk id="8" creationId="{A4EE3997-8AC4-76A2-234B-29F569DBC8D3}"/>
          </ac:picMkLst>
        </pc:picChg>
        <pc:picChg chg="add mod">
          <ac:chgData name="Mayer, Rhiannon" userId="S::rmayer@mailbox.sc.edu::7b019bbc-2edb-40aa-ac10-b4529799f67a" providerId="AD" clId="Web-{0289CE1B-0755-417B-A615-CE7877B37CA0}" dt="2024-07-31T22:57:25.480" v="205" actId="1076"/>
          <ac:picMkLst>
            <pc:docMk/>
            <pc:sldMk cId="2872057970" sldId="291"/>
            <ac:picMk id="9" creationId="{96ECB121-D281-3D84-42CA-2411737F2E25}"/>
          </ac:picMkLst>
        </pc:picChg>
      </pc:sldChg>
      <pc:sldChg chg="modSp ord">
        <pc:chgData name="Mayer, Rhiannon" userId="S::rmayer@mailbox.sc.edu::7b019bbc-2edb-40aa-ac10-b4529799f67a" providerId="AD" clId="Web-{0289CE1B-0755-417B-A615-CE7877B37CA0}" dt="2024-07-31T23:00:48.696" v="277"/>
        <pc:sldMkLst>
          <pc:docMk/>
          <pc:sldMk cId="1493843748" sldId="293"/>
        </pc:sldMkLst>
        <pc:spChg chg="mod">
          <ac:chgData name="Mayer, Rhiannon" userId="S::rmayer@mailbox.sc.edu::7b019bbc-2edb-40aa-ac10-b4529799f67a" providerId="AD" clId="Web-{0289CE1B-0755-417B-A615-CE7877B37CA0}" dt="2024-07-31T23:00:48.602" v="276" actId="20577"/>
          <ac:spMkLst>
            <pc:docMk/>
            <pc:sldMk cId="1493843748" sldId="293"/>
            <ac:spMk id="3" creationId="{ACBA19BC-9232-F933-BE77-7B7CF8DA379F}"/>
          </ac:spMkLst>
        </pc:spChg>
      </pc:sldChg>
      <pc:sldChg chg="delSp modSp ord">
        <pc:chgData name="Mayer, Rhiannon" userId="S::rmayer@mailbox.sc.edu::7b019bbc-2edb-40aa-ac10-b4529799f67a" providerId="AD" clId="Web-{0289CE1B-0755-417B-A615-CE7877B37CA0}" dt="2024-07-31T22:59:06.312" v="232" actId="20577"/>
        <pc:sldMkLst>
          <pc:docMk/>
          <pc:sldMk cId="3121001901" sldId="294"/>
        </pc:sldMkLst>
        <pc:spChg chg="mod">
          <ac:chgData name="Mayer, Rhiannon" userId="S::rmayer@mailbox.sc.edu::7b019bbc-2edb-40aa-ac10-b4529799f67a" providerId="AD" clId="Web-{0289CE1B-0755-417B-A615-CE7877B37CA0}" dt="2024-07-31T22:59:06.312" v="232" actId="20577"/>
          <ac:spMkLst>
            <pc:docMk/>
            <pc:sldMk cId="3121001901" sldId="294"/>
            <ac:spMk id="3" creationId="{A3FC7E89-62C2-B143-BEBA-CA6D34981BFF}"/>
          </ac:spMkLst>
        </pc:spChg>
        <pc:picChg chg="del">
          <ac:chgData name="Mayer, Rhiannon" userId="S::rmayer@mailbox.sc.edu::7b019bbc-2edb-40aa-ac10-b4529799f67a" providerId="AD" clId="Web-{0289CE1B-0755-417B-A615-CE7877B37CA0}" dt="2024-07-31T22:48:38.379" v="88"/>
          <ac:picMkLst>
            <pc:docMk/>
            <pc:sldMk cId="3121001901" sldId="294"/>
            <ac:picMk id="4" creationId="{858608C5-2654-7DCD-62F5-C99DB7164873}"/>
          </ac:picMkLst>
        </pc:picChg>
        <pc:picChg chg="del">
          <ac:chgData name="Mayer, Rhiannon" userId="S::rmayer@mailbox.sc.edu::7b019bbc-2edb-40aa-ac10-b4529799f67a" providerId="AD" clId="Web-{0289CE1B-0755-417B-A615-CE7877B37CA0}" dt="2024-07-31T22:48:52.771" v="98"/>
          <ac:picMkLst>
            <pc:docMk/>
            <pc:sldMk cId="3121001901" sldId="294"/>
            <ac:picMk id="5" creationId="{D022364E-7010-D7B2-A100-038E1F193415}"/>
          </ac:picMkLst>
        </pc:picChg>
        <pc:picChg chg="del">
          <ac:chgData name="Mayer, Rhiannon" userId="S::rmayer@mailbox.sc.edu::7b019bbc-2edb-40aa-ac10-b4529799f67a" providerId="AD" clId="Web-{0289CE1B-0755-417B-A615-CE7877B37CA0}" dt="2024-07-31T22:48:40.239" v="89"/>
          <ac:picMkLst>
            <pc:docMk/>
            <pc:sldMk cId="3121001901" sldId="294"/>
            <ac:picMk id="9" creationId="{EE84152D-E9C4-7FCD-FD4A-3139737C6353}"/>
          </ac:picMkLst>
        </pc:picChg>
        <pc:picChg chg="del">
          <ac:chgData name="Mayer, Rhiannon" userId="S::rmayer@mailbox.sc.edu::7b019bbc-2edb-40aa-ac10-b4529799f67a" providerId="AD" clId="Web-{0289CE1B-0755-417B-A615-CE7877B37CA0}" dt="2024-07-31T22:48:55.208" v="99"/>
          <ac:picMkLst>
            <pc:docMk/>
            <pc:sldMk cId="3121001901" sldId="294"/>
            <ac:picMk id="10" creationId="{931B5932-B850-9D61-07E1-5520DB2C7936}"/>
          </ac:picMkLst>
        </pc:picChg>
        <pc:picChg chg="del">
          <ac:chgData name="Mayer, Rhiannon" userId="S::rmayer@mailbox.sc.edu::7b019bbc-2edb-40aa-ac10-b4529799f67a" providerId="AD" clId="Web-{0289CE1B-0755-417B-A615-CE7877B37CA0}" dt="2024-07-31T22:48:50.786" v="97"/>
          <ac:picMkLst>
            <pc:docMk/>
            <pc:sldMk cId="3121001901" sldId="294"/>
            <ac:picMk id="12" creationId="{1FEFC061-3CAA-2336-1EA2-AB28735DB747}"/>
          </ac:picMkLst>
        </pc:picChg>
      </pc:sldChg>
      <pc:sldChg chg="modSp">
        <pc:chgData name="Mayer, Rhiannon" userId="S::rmayer@mailbox.sc.edu::7b019bbc-2edb-40aa-ac10-b4529799f67a" providerId="AD" clId="Web-{0289CE1B-0755-417B-A615-CE7877B37CA0}" dt="2024-07-31T23:01:35.041" v="279" actId="20577"/>
        <pc:sldMkLst>
          <pc:docMk/>
          <pc:sldMk cId="2212581440" sldId="295"/>
        </pc:sldMkLst>
        <pc:spChg chg="mod">
          <ac:chgData name="Mayer, Rhiannon" userId="S::rmayer@mailbox.sc.edu::7b019bbc-2edb-40aa-ac10-b4529799f67a" providerId="AD" clId="Web-{0289CE1B-0755-417B-A615-CE7877B37CA0}" dt="2024-07-31T23:01:35.041" v="279" actId="20577"/>
          <ac:spMkLst>
            <pc:docMk/>
            <pc:sldMk cId="2212581440" sldId="295"/>
            <ac:spMk id="3" creationId="{A3FC7E89-62C2-B143-BEBA-CA6D34981BFF}"/>
          </ac:spMkLst>
        </pc:spChg>
      </pc:sldChg>
      <pc:sldChg chg="del">
        <pc:chgData name="Mayer, Rhiannon" userId="S::rmayer@mailbox.sc.edu::7b019bbc-2edb-40aa-ac10-b4529799f67a" providerId="AD" clId="Web-{0289CE1B-0755-417B-A615-CE7877B37CA0}" dt="2024-07-31T23:01:51.745" v="280"/>
        <pc:sldMkLst>
          <pc:docMk/>
          <pc:sldMk cId="2800386581" sldId="296"/>
        </pc:sldMkLst>
      </pc:sldChg>
      <pc:sldChg chg="ord">
        <pc:chgData name="Mayer, Rhiannon" userId="S::rmayer@mailbox.sc.edu::7b019bbc-2edb-40aa-ac10-b4529799f67a" providerId="AD" clId="Web-{0289CE1B-0755-417B-A615-CE7877B37CA0}" dt="2024-07-31T22:58:50.734" v="222"/>
        <pc:sldMkLst>
          <pc:docMk/>
          <pc:sldMk cId="129127859" sldId="300"/>
        </pc:sldMkLst>
      </pc:sldChg>
      <pc:sldChg chg="ord">
        <pc:chgData name="Mayer, Rhiannon" userId="S::rmayer@mailbox.sc.edu::7b019bbc-2edb-40aa-ac10-b4529799f67a" providerId="AD" clId="Web-{0289CE1B-0755-417B-A615-CE7877B37CA0}" dt="2024-07-31T22:58:38.092" v="221"/>
        <pc:sldMkLst>
          <pc:docMk/>
          <pc:sldMk cId="3293101991" sldId="301"/>
        </pc:sldMkLst>
      </pc:sldChg>
    </pc:docChg>
  </pc:docChgLst>
  <pc:docChgLst>
    <pc:chgData name="Mayer, Rhiannon" userId="7b019bbc-2edb-40aa-ac10-b4529799f67a" providerId="ADAL" clId="{38C0E6B5-DBF3-4A61-B2FA-80E1D60A4F5A}"/>
    <pc:docChg chg="undo custSel addSld delSld modSld sldOrd">
      <pc:chgData name="Mayer, Rhiannon" userId="7b019bbc-2edb-40aa-ac10-b4529799f67a" providerId="ADAL" clId="{38C0E6B5-DBF3-4A61-B2FA-80E1D60A4F5A}" dt="2023-12-07T19:35:42.764" v="1807" actId="2696"/>
      <pc:docMkLst>
        <pc:docMk/>
      </pc:docMkLst>
      <pc:sldChg chg="modSp del mod">
        <pc:chgData name="Mayer, Rhiannon" userId="7b019bbc-2edb-40aa-ac10-b4529799f67a" providerId="ADAL" clId="{38C0E6B5-DBF3-4A61-B2FA-80E1D60A4F5A}" dt="2023-12-07T18:53:23.751" v="1685" actId="47"/>
        <pc:sldMkLst>
          <pc:docMk/>
          <pc:sldMk cId="2464123557" sldId="259"/>
        </pc:sldMkLst>
        <pc:spChg chg="mod">
          <ac:chgData name="Mayer, Rhiannon" userId="7b019bbc-2edb-40aa-ac10-b4529799f67a" providerId="ADAL" clId="{38C0E6B5-DBF3-4A61-B2FA-80E1D60A4F5A}" dt="2023-12-07T18:26:43.171" v="320" actId="108"/>
          <ac:spMkLst>
            <pc:docMk/>
            <pc:sldMk cId="2464123557" sldId="259"/>
            <ac:spMk id="8" creationId="{9B1C7D74-FEE9-94D1-B893-D7467BD1BB5F}"/>
          </ac:spMkLst>
        </pc:spChg>
      </pc:sldChg>
      <pc:sldChg chg="modSp del mod">
        <pc:chgData name="Mayer, Rhiannon" userId="7b019bbc-2edb-40aa-ac10-b4529799f67a" providerId="ADAL" clId="{38C0E6B5-DBF3-4A61-B2FA-80E1D60A4F5A}" dt="2023-12-07T19:35:42.764" v="1807" actId="2696"/>
        <pc:sldMkLst>
          <pc:docMk/>
          <pc:sldMk cId="591719118" sldId="266"/>
        </pc:sldMkLst>
        <pc:spChg chg="mod">
          <ac:chgData name="Mayer, Rhiannon" userId="7b019bbc-2edb-40aa-ac10-b4529799f67a" providerId="ADAL" clId="{38C0E6B5-DBF3-4A61-B2FA-80E1D60A4F5A}" dt="2023-12-07T18:27:52.138" v="344" actId="20577"/>
          <ac:spMkLst>
            <pc:docMk/>
            <pc:sldMk cId="591719118" sldId="266"/>
            <ac:spMk id="2" creationId="{2333FBAD-F450-1448-A36A-72F6AB77EEC3}"/>
          </ac:spMkLst>
        </pc:spChg>
        <pc:spChg chg="mod">
          <ac:chgData name="Mayer, Rhiannon" userId="7b019bbc-2edb-40aa-ac10-b4529799f67a" providerId="ADAL" clId="{38C0E6B5-DBF3-4A61-B2FA-80E1D60A4F5A}" dt="2023-12-07T19:35:38.833" v="1806" actId="6549"/>
          <ac:spMkLst>
            <pc:docMk/>
            <pc:sldMk cId="591719118" sldId="266"/>
            <ac:spMk id="3" creationId="{A3FC7E89-62C2-B143-BEBA-CA6D34981BFF}"/>
          </ac:spMkLst>
        </pc:spChg>
      </pc:sldChg>
      <pc:sldChg chg="modSp mod">
        <pc:chgData name="Mayer, Rhiannon" userId="7b019bbc-2edb-40aa-ac10-b4529799f67a" providerId="ADAL" clId="{38C0E6B5-DBF3-4A61-B2FA-80E1D60A4F5A}" dt="2023-12-07T18:57:28.022" v="1805" actId="20577"/>
        <pc:sldMkLst>
          <pc:docMk/>
          <pc:sldMk cId="584050574" sldId="273"/>
        </pc:sldMkLst>
        <pc:spChg chg="mod">
          <ac:chgData name="Mayer, Rhiannon" userId="7b019bbc-2edb-40aa-ac10-b4529799f67a" providerId="ADAL" clId="{38C0E6B5-DBF3-4A61-B2FA-80E1D60A4F5A}" dt="2023-12-07T18:57:28.022" v="1805" actId="20577"/>
          <ac:spMkLst>
            <pc:docMk/>
            <pc:sldMk cId="584050574" sldId="273"/>
            <ac:spMk id="3" creationId="{73060C88-D396-9605-2803-5CE1251E3DF5}"/>
          </ac:spMkLst>
        </pc:spChg>
      </pc:sldChg>
      <pc:sldChg chg="addSp delSp modSp add mod ord modClrScheme chgLayout">
        <pc:chgData name="Mayer, Rhiannon" userId="7b019bbc-2edb-40aa-ac10-b4529799f67a" providerId="ADAL" clId="{38C0E6B5-DBF3-4A61-B2FA-80E1D60A4F5A}" dt="2023-12-07T18:26:12.193" v="319" actId="1076"/>
        <pc:sldMkLst>
          <pc:docMk/>
          <pc:sldMk cId="3511250353" sldId="288"/>
        </pc:sldMkLst>
        <pc:spChg chg="mod">
          <ac:chgData name="Mayer, Rhiannon" userId="7b019bbc-2edb-40aa-ac10-b4529799f67a" providerId="ADAL" clId="{38C0E6B5-DBF3-4A61-B2FA-80E1D60A4F5A}" dt="2023-12-07T18:24:12.122" v="231" actId="26606"/>
          <ac:spMkLst>
            <pc:docMk/>
            <pc:sldMk cId="3511250353" sldId="288"/>
            <ac:spMk id="2" creationId="{2333FBAD-F450-1448-A36A-72F6AB77EEC3}"/>
          </ac:spMkLst>
        </pc:spChg>
        <pc:spChg chg="mod">
          <ac:chgData name="Mayer, Rhiannon" userId="7b019bbc-2edb-40aa-ac10-b4529799f67a" providerId="ADAL" clId="{38C0E6B5-DBF3-4A61-B2FA-80E1D60A4F5A}" dt="2023-12-07T18:26:05.618" v="318" actId="20577"/>
          <ac:spMkLst>
            <pc:docMk/>
            <pc:sldMk cId="3511250353" sldId="288"/>
            <ac:spMk id="3" creationId="{A3FC7E89-62C2-B143-BEBA-CA6D34981BFF}"/>
          </ac:spMkLst>
        </pc:spChg>
        <pc:spChg chg="add del mod">
          <ac:chgData name="Mayer, Rhiannon" userId="7b019bbc-2edb-40aa-ac10-b4529799f67a" providerId="ADAL" clId="{38C0E6B5-DBF3-4A61-B2FA-80E1D60A4F5A}" dt="2023-12-07T18:24:12.118" v="230" actId="26606"/>
          <ac:spMkLst>
            <pc:docMk/>
            <pc:sldMk cId="3511250353" sldId="288"/>
            <ac:spMk id="8" creationId="{EBCD8E88-B307-4E61-EF43-281B78C3D483}"/>
          </ac:spMkLst>
        </pc:spChg>
        <pc:spChg chg="add del mod">
          <ac:chgData name="Mayer, Rhiannon" userId="7b019bbc-2edb-40aa-ac10-b4529799f67a" providerId="ADAL" clId="{38C0E6B5-DBF3-4A61-B2FA-80E1D60A4F5A}" dt="2023-12-07T18:24:40.233" v="232" actId="478"/>
          <ac:spMkLst>
            <pc:docMk/>
            <pc:sldMk cId="3511250353" sldId="288"/>
            <ac:spMk id="10" creationId="{1A525060-92E6-9CD0-A564-E54F0DD23B80}"/>
          </ac:spMkLst>
        </pc:spChg>
        <pc:picChg chg="add del mod">
          <ac:chgData name="Mayer, Rhiannon" userId="7b019bbc-2edb-40aa-ac10-b4529799f67a" providerId="ADAL" clId="{38C0E6B5-DBF3-4A61-B2FA-80E1D60A4F5A}" dt="2023-12-07T18:24:00.058" v="228" actId="478"/>
          <ac:picMkLst>
            <pc:docMk/>
            <pc:sldMk cId="3511250353" sldId="288"/>
            <ac:picMk id="5" creationId="{338D10D0-8EF6-571D-8279-E64B558E5A0F}"/>
          </ac:picMkLst>
        </pc:picChg>
        <pc:picChg chg="add mod">
          <ac:chgData name="Mayer, Rhiannon" userId="7b019bbc-2edb-40aa-ac10-b4529799f67a" providerId="ADAL" clId="{38C0E6B5-DBF3-4A61-B2FA-80E1D60A4F5A}" dt="2023-12-07T18:26:12.193" v="319" actId="1076"/>
          <ac:picMkLst>
            <pc:docMk/>
            <pc:sldMk cId="3511250353" sldId="288"/>
            <ac:picMk id="7" creationId="{40B46A45-3E7C-1D98-848A-CB41185F4A04}"/>
          </ac:picMkLst>
        </pc:picChg>
      </pc:sldChg>
      <pc:sldChg chg="modSp add mod">
        <pc:chgData name="Mayer, Rhiannon" userId="7b019bbc-2edb-40aa-ac10-b4529799f67a" providerId="ADAL" clId="{38C0E6B5-DBF3-4A61-B2FA-80E1D60A4F5A}" dt="2023-12-07T18:55:46.617" v="1735" actId="20577"/>
        <pc:sldMkLst>
          <pc:docMk/>
          <pc:sldMk cId="3822904266" sldId="289"/>
        </pc:sldMkLst>
        <pc:spChg chg="mod">
          <ac:chgData name="Mayer, Rhiannon" userId="7b019bbc-2edb-40aa-ac10-b4529799f67a" providerId="ADAL" clId="{38C0E6B5-DBF3-4A61-B2FA-80E1D60A4F5A}" dt="2023-12-07T18:55:46.617" v="1735" actId="20577"/>
          <ac:spMkLst>
            <pc:docMk/>
            <pc:sldMk cId="3822904266" sldId="289"/>
            <ac:spMk id="3" creationId="{A3FC7E89-62C2-B143-BEBA-CA6D34981BFF}"/>
          </ac:spMkLst>
        </pc:spChg>
      </pc:sldChg>
      <pc:sldChg chg="modSp add mod">
        <pc:chgData name="Mayer, Rhiannon" userId="7b019bbc-2edb-40aa-ac10-b4529799f67a" providerId="ADAL" clId="{38C0E6B5-DBF3-4A61-B2FA-80E1D60A4F5A}" dt="2023-12-07T18:43:04.464" v="1246" actId="14100"/>
        <pc:sldMkLst>
          <pc:docMk/>
          <pc:sldMk cId="325657264" sldId="290"/>
        </pc:sldMkLst>
        <pc:spChg chg="mod">
          <ac:chgData name="Mayer, Rhiannon" userId="7b019bbc-2edb-40aa-ac10-b4529799f67a" providerId="ADAL" clId="{38C0E6B5-DBF3-4A61-B2FA-80E1D60A4F5A}" dt="2023-12-07T18:38:44.491" v="1030" actId="20577"/>
          <ac:spMkLst>
            <pc:docMk/>
            <pc:sldMk cId="325657264" sldId="290"/>
            <ac:spMk id="2" creationId="{2333FBAD-F450-1448-A36A-72F6AB77EEC3}"/>
          </ac:spMkLst>
        </pc:spChg>
        <pc:spChg chg="mod">
          <ac:chgData name="Mayer, Rhiannon" userId="7b019bbc-2edb-40aa-ac10-b4529799f67a" providerId="ADAL" clId="{38C0E6B5-DBF3-4A61-B2FA-80E1D60A4F5A}" dt="2023-12-07T18:43:04.464" v="1246" actId="14100"/>
          <ac:spMkLst>
            <pc:docMk/>
            <pc:sldMk cId="325657264" sldId="290"/>
            <ac:spMk id="3" creationId="{A3FC7E89-62C2-B143-BEBA-CA6D34981BFF}"/>
          </ac:spMkLst>
        </pc:spChg>
      </pc:sldChg>
      <pc:sldChg chg="modSp add mod">
        <pc:chgData name="Mayer, Rhiannon" userId="7b019bbc-2edb-40aa-ac10-b4529799f67a" providerId="ADAL" clId="{38C0E6B5-DBF3-4A61-B2FA-80E1D60A4F5A}" dt="2023-12-07T18:51:31.324" v="1682" actId="20577"/>
        <pc:sldMkLst>
          <pc:docMk/>
          <pc:sldMk cId="2872057970" sldId="291"/>
        </pc:sldMkLst>
        <pc:spChg chg="mod">
          <ac:chgData name="Mayer, Rhiannon" userId="7b019bbc-2edb-40aa-ac10-b4529799f67a" providerId="ADAL" clId="{38C0E6B5-DBF3-4A61-B2FA-80E1D60A4F5A}" dt="2023-12-07T18:49:28.984" v="1464" actId="20577"/>
          <ac:spMkLst>
            <pc:docMk/>
            <pc:sldMk cId="2872057970" sldId="291"/>
            <ac:spMk id="2" creationId="{2333FBAD-F450-1448-A36A-72F6AB77EEC3}"/>
          </ac:spMkLst>
        </pc:spChg>
        <pc:spChg chg="mod">
          <ac:chgData name="Mayer, Rhiannon" userId="7b019bbc-2edb-40aa-ac10-b4529799f67a" providerId="ADAL" clId="{38C0E6B5-DBF3-4A61-B2FA-80E1D60A4F5A}" dt="2023-12-07T18:51:31.324" v="1682" actId="20577"/>
          <ac:spMkLst>
            <pc:docMk/>
            <pc:sldMk cId="2872057970" sldId="291"/>
            <ac:spMk id="3" creationId="{A3FC7E89-62C2-B143-BEBA-CA6D34981BFF}"/>
          </ac:spMkLst>
        </pc:spChg>
      </pc:sldChg>
      <pc:sldChg chg="addSp modSp add mod">
        <pc:chgData name="Mayer, Rhiannon" userId="7b019bbc-2edb-40aa-ac10-b4529799f67a" providerId="ADAL" clId="{38C0E6B5-DBF3-4A61-B2FA-80E1D60A4F5A}" dt="2023-12-07T18:54:24.162" v="1693"/>
        <pc:sldMkLst>
          <pc:docMk/>
          <pc:sldMk cId="542304840" sldId="292"/>
        </pc:sldMkLst>
        <pc:spChg chg="mod">
          <ac:chgData name="Mayer, Rhiannon" userId="7b019bbc-2edb-40aa-ac10-b4529799f67a" providerId="ADAL" clId="{38C0E6B5-DBF3-4A61-B2FA-80E1D60A4F5A}" dt="2023-12-07T18:53:45.779" v="1689" actId="27636"/>
          <ac:spMkLst>
            <pc:docMk/>
            <pc:sldMk cId="542304840" sldId="292"/>
            <ac:spMk id="3" creationId="{A3FC7E89-62C2-B143-BEBA-CA6D34981BFF}"/>
          </ac:spMkLst>
        </pc:spChg>
        <pc:picChg chg="add mod">
          <ac:chgData name="Mayer, Rhiannon" userId="7b019bbc-2edb-40aa-ac10-b4529799f67a" providerId="ADAL" clId="{38C0E6B5-DBF3-4A61-B2FA-80E1D60A4F5A}" dt="2023-12-07T18:54:24.162" v="1693"/>
          <ac:picMkLst>
            <pc:docMk/>
            <pc:sldMk cId="542304840" sldId="292"/>
            <ac:picMk id="5" creationId="{D649D220-1AE0-A8DB-54E2-BE284E7F5DE5}"/>
          </ac:picMkLst>
        </pc:picChg>
      </pc:sldChg>
    </pc:docChg>
  </pc:docChgLst>
  <pc:docChgLst>
    <pc:chgData name="Mayer, Rhiannon" userId="S::rmayer@mailbox.sc.edu::7b019bbc-2edb-40aa-ac10-b4529799f67a" providerId="AD" clId="Web-{85034735-BE76-45E6-AD22-1711F3142FFF}"/>
    <pc:docChg chg="modSld">
      <pc:chgData name="Mayer, Rhiannon" userId="S::rmayer@mailbox.sc.edu::7b019bbc-2edb-40aa-ac10-b4529799f67a" providerId="AD" clId="Web-{85034735-BE76-45E6-AD22-1711F3142FFF}" dt="2023-08-16T02:20:00.490" v="8" actId="20577"/>
      <pc:docMkLst>
        <pc:docMk/>
      </pc:docMkLst>
      <pc:sldChg chg="modSp">
        <pc:chgData name="Mayer, Rhiannon" userId="S::rmayer@mailbox.sc.edu::7b019bbc-2edb-40aa-ac10-b4529799f67a" providerId="AD" clId="Web-{85034735-BE76-45E6-AD22-1711F3142FFF}" dt="2023-08-16T02:20:00.490" v="8" actId="20577"/>
        <pc:sldMkLst>
          <pc:docMk/>
          <pc:sldMk cId="600300843" sldId="278"/>
        </pc:sldMkLst>
        <pc:spChg chg="mod">
          <ac:chgData name="Mayer, Rhiannon" userId="S::rmayer@mailbox.sc.edu::7b019bbc-2edb-40aa-ac10-b4529799f67a" providerId="AD" clId="Web-{85034735-BE76-45E6-AD22-1711F3142FFF}" dt="2023-08-16T02:20:00.490" v="8" actId="20577"/>
          <ac:spMkLst>
            <pc:docMk/>
            <pc:sldMk cId="600300843" sldId="278"/>
            <ac:spMk id="3" creationId="{8B96A461-863C-424F-BAE7-45F2ACA74C3E}"/>
          </ac:spMkLst>
        </pc:spChg>
      </pc:sldChg>
    </pc:docChg>
  </pc:docChgLst>
  <pc:docChgLst>
    <pc:chgData name="Mayer, Rhiannon" userId="S::rmayer@mailbox.sc.edu::7b019bbc-2edb-40aa-ac10-b4529799f67a" providerId="AD" clId="Web-{BCC849CA-72C4-4E22-ABA5-FA798E547E5A}"/>
    <pc:docChg chg="addSld modSld">
      <pc:chgData name="Mayer, Rhiannon" userId="S::rmayer@mailbox.sc.edu::7b019bbc-2edb-40aa-ac10-b4529799f67a" providerId="AD" clId="Web-{BCC849CA-72C4-4E22-ABA5-FA798E547E5A}" dt="2023-08-29T18:24:02.852" v="198" actId="20577"/>
      <pc:docMkLst>
        <pc:docMk/>
      </pc:docMkLst>
      <pc:sldChg chg="modSp">
        <pc:chgData name="Mayer, Rhiannon" userId="S::rmayer@mailbox.sc.edu::7b019bbc-2edb-40aa-ac10-b4529799f67a" providerId="AD" clId="Web-{BCC849CA-72C4-4E22-ABA5-FA798E547E5A}" dt="2023-08-29T18:24:02.852" v="198" actId="20577"/>
        <pc:sldMkLst>
          <pc:docMk/>
          <pc:sldMk cId="3855069328" sldId="286"/>
        </pc:sldMkLst>
        <pc:spChg chg="mod">
          <ac:chgData name="Mayer, Rhiannon" userId="S::rmayer@mailbox.sc.edu::7b019bbc-2edb-40aa-ac10-b4529799f67a" providerId="AD" clId="Web-{BCC849CA-72C4-4E22-ABA5-FA798E547E5A}" dt="2023-08-29T18:14:21.566" v="4" actId="20577"/>
          <ac:spMkLst>
            <pc:docMk/>
            <pc:sldMk cId="3855069328" sldId="286"/>
            <ac:spMk id="2" creationId="{2333FBAD-F450-1448-A36A-72F6AB77EEC3}"/>
          </ac:spMkLst>
        </pc:spChg>
        <pc:spChg chg="mod">
          <ac:chgData name="Mayer, Rhiannon" userId="S::rmayer@mailbox.sc.edu::7b019bbc-2edb-40aa-ac10-b4529799f67a" providerId="AD" clId="Web-{BCC849CA-72C4-4E22-ABA5-FA798E547E5A}" dt="2023-08-29T18:24:02.852" v="198" actId="20577"/>
          <ac:spMkLst>
            <pc:docMk/>
            <pc:sldMk cId="3855069328" sldId="286"/>
            <ac:spMk id="5" creationId="{B1C5730A-811B-79B4-02CE-A374245ADE7B}"/>
          </ac:spMkLst>
        </pc:spChg>
      </pc:sldChg>
      <pc:sldChg chg="modSp add replId">
        <pc:chgData name="Mayer, Rhiannon" userId="S::rmayer@mailbox.sc.edu::7b019bbc-2edb-40aa-ac10-b4529799f67a" providerId="AD" clId="Web-{BCC849CA-72C4-4E22-ABA5-FA798E547E5A}" dt="2023-08-29T18:16:04.898" v="149" actId="20577"/>
        <pc:sldMkLst>
          <pc:docMk/>
          <pc:sldMk cId="4261637583" sldId="287"/>
        </pc:sldMkLst>
        <pc:spChg chg="mod">
          <ac:chgData name="Mayer, Rhiannon" userId="S::rmayer@mailbox.sc.edu::7b019bbc-2edb-40aa-ac10-b4529799f67a" providerId="AD" clId="Web-{BCC849CA-72C4-4E22-ABA5-FA798E547E5A}" dt="2023-08-29T18:15:40.944" v="82" actId="20577"/>
          <ac:spMkLst>
            <pc:docMk/>
            <pc:sldMk cId="4261637583" sldId="287"/>
            <ac:spMk id="2" creationId="{2333FBAD-F450-1448-A36A-72F6AB77EEC3}"/>
          </ac:spMkLst>
        </pc:spChg>
        <pc:spChg chg="mod">
          <ac:chgData name="Mayer, Rhiannon" userId="S::rmayer@mailbox.sc.edu::7b019bbc-2edb-40aa-ac10-b4529799f67a" providerId="AD" clId="Web-{BCC849CA-72C4-4E22-ABA5-FA798E547E5A}" dt="2023-08-29T18:16:04.898" v="149" actId="20577"/>
          <ac:spMkLst>
            <pc:docMk/>
            <pc:sldMk cId="4261637583" sldId="287"/>
            <ac:spMk id="5" creationId="{B1C5730A-811B-79B4-02CE-A374245ADE7B}"/>
          </ac:spMkLst>
        </pc:spChg>
      </pc:sldChg>
      <pc:sldChg chg="add replId">
        <pc:chgData name="Mayer, Rhiannon" userId="S::rmayer@mailbox.sc.edu::7b019bbc-2edb-40aa-ac10-b4529799f67a" providerId="AD" clId="Web-{BCC849CA-72C4-4E22-ABA5-FA798E547E5A}" dt="2023-08-29T18:15:23.208" v="56"/>
        <pc:sldMkLst>
          <pc:docMk/>
          <pc:sldMk cId="2737493901" sldId="288"/>
        </pc:sldMkLst>
      </pc:sldChg>
    </pc:docChg>
  </pc:docChgLst>
  <pc:docChgLst>
    <pc:chgData name="Mayer, Rhiannon" userId="7b019bbc-2edb-40aa-ac10-b4529799f67a" providerId="ADAL" clId="{53738116-2197-41B9-869C-DF06A1C781D6}"/>
    <pc:docChg chg="modSld">
      <pc:chgData name="Mayer, Rhiannon" userId="7b019bbc-2edb-40aa-ac10-b4529799f67a" providerId="ADAL" clId="{53738116-2197-41B9-869C-DF06A1C781D6}" dt="2023-09-07T18:00:14.271" v="31" actId="20577"/>
      <pc:docMkLst>
        <pc:docMk/>
      </pc:docMkLst>
      <pc:sldChg chg="modSp mod">
        <pc:chgData name="Mayer, Rhiannon" userId="7b019bbc-2edb-40aa-ac10-b4529799f67a" providerId="ADAL" clId="{53738116-2197-41B9-869C-DF06A1C781D6}" dt="2023-09-07T17:55:18.980" v="13" actId="1076"/>
        <pc:sldMkLst>
          <pc:docMk/>
          <pc:sldMk cId="3387642774" sldId="258"/>
        </pc:sldMkLst>
        <pc:spChg chg="mod">
          <ac:chgData name="Mayer, Rhiannon" userId="7b019bbc-2edb-40aa-ac10-b4529799f67a" providerId="ADAL" clId="{53738116-2197-41B9-869C-DF06A1C781D6}" dt="2023-09-07T17:55:18.980" v="13" actId="1076"/>
          <ac:spMkLst>
            <pc:docMk/>
            <pc:sldMk cId="3387642774" sldId="258"/>
            <ac:spMk id="3" creationId="{83A473F4-C73D-8C4A-8929-A707A37594D9}"/>
          </ac:spMkLst>
        </pc:spChg>
      </pc:sldChg>
      <pc:sldChg chg="modSp mod">
        <pc:chgData name="Mayer, Rhiannon" userId="7b019bbc-2edb-40aa-ac10-b4529799f67a" providerId="ADAL" clId="{53738116-2197-41B9-869C-DF06A1C781D6}" dt="2023-09-07T18:00:14.271" v="31" actId="20577"/>
        <pc:sldMkLst>
          <pc:docMk/>
          <pc:sldMk cId="591719118" sldId="266"/>
        </pc:sldMkLst>
        <pc:spChg chg="mod">
          <ac:chgData name="Mayer, Rhiannon" userId="7b019bbc-2edb-40aa-ac10-b4529799f67a" providerId="ADAL" clId="{53738116-2197-41B9-869C-DF06A1C781D6}" dt="2023-09-07T18:00:14.271" v="31" actId="20577"/>
          <ac:spMkLst>
            <pc:docMk/>
            <pc:sldMk cId="591719118" sldId="266"/>
            <ac:spMk id="3" creationId="{A3FC7E89-62C2-B143-BEBA-CA6D34981BFF}"/>
          </ac:spMkLst>
        </pc:spChg>
      </pc:sldChg>
    </pc:docChg>
  </pc:docChgLst>
  <pc:docChgLst>
    <pc:chgData name="Mayer, Rhiannon" userId="S::rmayer@mailbox.sc.edu::7b019bbc-2edb-40aa-ac10-b4529799f67a" providerId="AD" clId="Web-{AE0F1556-D2AC-4873-9296-3F5DAC7D5900}"/>
    <pc:docChg chg="modSld">
      <pc:chgData name="Mayer, Rhiannon" userId="S::rmayer@mailbox.sc.edu::7b019bbc-2edb-40aa-ac10-b4529799f67a" providerId="AD" clId="Web-{AE0F1556-D2AC-4873-9296-3F5DAC7D5900}" dt="2023-09-01T18:02:36.238" v="13" actId="20577"/>
      <pc:docMkLst>
        <pc:docMk/>
      </pc:docMkLst>
      <pc:sldChg chg="modSp">
        <pc:chgData name="Mayer, Rhiannon" userId="S::rmayer@mailbox.sc.edu::7b019bbc-2edb-40aa-ac10-b4529799f67a" providerId="AD" clId="Web-{AE0F1556-D2AC-4873-9296-3F5DAC7D5900}" dt="2023-09-01T18:02:36.238" v="13" actId="20577"/>
        <pc:sldMkLst>
          <pc:docMk/>
          <pc:sldMk cId="3855069328" sldId="286"/>
        </pc:sldMkLst>
        <pc:spChg chg="mod">
          <ac:chgData name="Mayer, Rhiannon" userId="S::rmayer@mailbox.sc.edu::7b019bbc-2edb-40aa-ac10-b4529799f67a" providerId="AD" clId="Web-{AE0F1556-D2AC-4873-9296-3F5DAC7D5900}" dt="2023-09-01T18:02:03.956" v="2" actId="20577"/>
          <ac:spMkLst>
            <pc:docMk/>
            <pc:sldMk cId="3855069328" sldId="286"/>
            <ac:spMk id="2" creationId="{2333FBAD-F450-1448-A36A-72F6AB77EEC3}"/>
          </ac:spMkLst>
        </pc:spChg>
        <pc:spChg chg="mod">
          <ac:chgData name="Mayer, Rhiannon" userId="S::rmayer@mailbox.sc.edu::7b019bbc-2edb-40aa-ac10-b4529799f67a" providerId="AD" clId="Web-{AE0F1556-D2AC-4873-9296-3F5DAC7D5900}" dt="2023-09-01T18:02:36.238" v="13" actId="20577"/>
          <ac:spMkLst>
            <pc:docMk/>
            <pc:sldMk cId="3855069328" sldId="286"/>
            <ac:spMk id="5" creationId="{B1C5730A-811B-79B4-02CE-A374245ADE7B}"/>
          </ac:spMkLst>
        </pc:spChg>
      </pc:sldChg>
    </pc:docChg>
  </pc:docChgLst>
  <pc:docChgLst>
    <pc:chgData name="Mayer, Rhiannon" userId="S::rmayer@mailbox.sc.edu::7b019bbc-2edb-40aa-ac10-b4529799f67a" providerId="AD" clId="Web-{586A6F6F-D10D-4AA7-B26E-04127104F5BE}"/>
    <pc:docChg chg="modSld">
      <pc:chgData name="Mayer, Rhiannon" userId="S::rmayer@mailbox.sc.edu::7b019bbc-2edb-40aa-ac10-b4529799f67a" providerId="AD" clId="Web-{586A6F6F-D10D-4AA7-B26E-04127104F5BE}" dt="2023-12-07T16:32:15.826" v="19" actId="20577"/>
      <pc:docMkLst>
        <pc:docMk/>
      </pc:docMkLst>
      <pc:sldChg chg="modSp">
        <pc:chgData name="Mayer, Rhiannon" userId="S::rmayer@mailbox.sc.edu::7b019bbc-2edb-40aa-ac10-b4529799f67a" providerId="AD" clId="Web-{586A6F6F-D10D-4AA7-B26E-04127104F5BE}" dt="2023-12-07T16:32:15.826" v="19" actId="20577"/>
        <pc:sldMkLst>
          <pc:docMk/>
          <pc:sldMk cId="584050574" sldId="273"/>
        </pc:sldMkLst>
        <pc:spChg chg="mod">
          <ac:chgData name="Mayer, Rhiannon" userId="S::rmayer@mailbox.sc.edu::7b019bbc-2edb-40aa-ac10-b4529799f67a" providerId="AD" clId="Web-{586A6F6F-D10D-4AA7-B26E-04127104F5BE}" dt="2023-12-07T16:32:15.826" v="19" actId="20577"/>
          <ac:spMkLst>
            <pc:docMk/>
            <pc:sldMk cId="584050574" sldId="273"/>
            <ac:spMk id="3" creationId="{73060C88-D396-9605-2803-5CE1251E3DF5}"/>
          </ac:spMkLst>
        </pc:spChg>
      </pc:sldChg>
    </pc:docChg>
  </pc:docChgLst>
  <pc:docChgLst>
    <pc:chgData clId="Web-{AE0F1556-D2AC-4873-9296-3F5DAC7D5900}"/>
    <pc:docChg chg="modSld">
      <pc:chgData name="" userId="" providerId="" clId="Web-{AE0F1556-D2AC-4873-9296-3F5DAC7D5900}" dt="2023-09-01T18:02:01.221" v="1" actId="20577"/>
      <pc:docMkLst>
        <pc:docMk/>
      </pc:docMkLst>
      <pc:sldChg chg="modSp">
        <pc:chgData name="" userId="" providerId="" clId="Web-{AE0F1556-D2AC-4873-9296-3F5DAC7D5900}" dt="2023-09-01T18:02:01.221" v="1" actId="20577"/>
        <pc:sldMkLst>
          <pc:docMk/>
          <pc:sldMk cId="3855069328" sldId="286"/>
        </pc:sldMkLst>
        <pc:spChg chg="mod">
          <ac:chgData name="" userId="" providerId="" clId="Web-{AE0F1556-D2AC-4873-9296-3F5DAC7D5900}" dt="2023-09-01T18:02:01.221" v="1" actId="20577"/>
          <ac:spMkLst>
            <pc:docMk/>
            <pc:sldMk cId="3855069328" sldId="286"/>
            <ac:spMk id="2" creationId="{2333FBAD-F450-1448-A36A-72F6AB77EEC3}"/>
          </ac:spMkLst>
        </pc:spChg>
      </pc:sldChg>
    </pc:docChg>
  </pc:docChgLst>
  <pc:docChgLst>
    <pc:chgData name="Mayer, Rhiannon" userId="S::rmayer@mailbox.sc.edu::7b019bbc-2edb-40aa-ac10-b4529799f67a" providerId="AD" clId="Web-{A0989B22-61A4-47D9-B438-77369B08FDFA}"/>
    <pc:docChg chg="modSld">
      <pc:chgData name="Mayer, Rhiannon" userId="S::rmayer@mailbox.sc.edu::7b019bbc-2edb-40aa-ac10-b4529799f67a" providerId="AD" clId="Web-{A0989B22-61A4-47D9-B438-77369B08FDFA}" dt="2023-09-01T14:02:22.863" v="2"/>
      <pc:docMkLst>
        <pc:docMk/>
      </pc:docMkLst>
      <pc:sldChg chg="modNotes">
        <pc:chgData name="Mayer, Rhiannon" userId="S::rmayer@mailbox.sc.edu::7b019bbc-2edb-40aa-ac10-b4529799f67a" providerId="AD" clId="Web-{A0989B22-61A4-47D9-B438-77369B08FDFA}" dt="2023-09-01T14:02:22.863" v="2"/>
        <pc:sldMkLst>
          <pc:docMk/>
          <pc:sldMk cId="3009947614" sldId="285"/>
        </pc:sldMkLst>
      </pc:sldChg>
    </pc:docChg>
  </pc:docChgLst>
  <pc:docChgLst>
    <pc:chgData name="Mayer, Rhiannon" userId="7b019bbc-2edb-40aa-ac10-b4529799f67a" providerId="ADAL" clId="{3F338C93-0AD9-4833-B628-7196CE4E7086}"/>
    <pc:docChg chg="modSld">
      <pc:chgData name="Mayer, Rhiannon" userId="7b019bbc-2edb-40aa-ac10-b4529799f67a" providerId="ADAL" clId="{3F338C93-0AD9-4833-B628-7196CE4E7086}" dt="2023-08-16T12:44:51.395" v="45" actId="20577"/>
      <pc:docMkLst>
        <pc:docMk/>
      </pc:docMkLst>
      <pc:sldChg chg="modSp mod">
        <pc:chgData name="Mayer, Rhiannon" userId="7b019bbc-2edb-40aa-ac10-b4529799f67a" providerId="ADAL" clId="{3F338C93-0AD9-4833-B628-7196CE4E7086}" dt="2023-08-16T12:44:51.395" v="45" actId="20577"/>
        <pc:sldMkLst>
          <pc:docMk/>
          <pc:sldMk cId="3983274926" sldId="284"/>
        </pc:sldMkLst>
        <pc:spChg chg="mod">
          <ac:chgData name="Mayer, Rhiannon" userId="7b019bbc-2edb-40aa-ac10-b4529799f67a" providerId="ADAL" clId="{3F338C93-0AD9-4833-B628-7196CE4E7086}" dt="2023-08-16T12:44:51.395" v="45" actId="20577"/>
          <ac:spMkLst>
            <pc:docMk/>
            <pc:sldMk cId="3983274926" sldId="284"/>
            <ac:spMk id="2" creationId="{2333FBAD-F450-1448-A36A-72F6AB77EEC3}"/>
          </ac:spMkLst>
        </pc:spChg>
        <pc:picChg chg="mod">
          <ac:chgData name="Mayer, Rhiannon" userId="7b019bbc-2edb-40aa-ac10-b4529799f67a" providerId="ADAL" clId="{3F338C93-0AD9-4833-B628-7196CE4E7086}" dt="2023-08-16T12:44:20.856" v="2" actId="1076"/>
          <ac:picMkLst>
            <pc:docMk/>
            <pc:sldMk cId="3983274926" sldId="284"/>
            <ac:picMk id="5" creationId="{DCAF8236-B855-8310-1F86-45486FDB93D5}"/>
          </ac:picMkLst>
        </pc:picChg>
        <pc:picChg chg="mod">
          <ac:chgData name="Mayer, Rhiannon" userId="7b019bbc-2edb-40aa-ac10-b4529799f67a" providerId="ADAL" clId="{3F338C93-0AD9-4833-B628-7196CE4E7086}" dt="2023-08-16T12:44:17.059" v="1" actId="1076"/>
          <ac:picMkLst>
            <pc:docMk/>
            <pc:sldMk cId="3983274926" sldId="284"/>
            <ac:picMk id="8" creationId="{26495A10-BCDF-F135-6EDD-98F5B9ECE9E0}"/>
          </ac:picMkLst>
        </pc:picChg>
        <pc:picChg chg="mod">
          <ac:chgData name="Mayer, Rhiannon" userId="7b019bbc-2edb-40aa-ac10-b4529799f67a" providerId="ADAL" clId="{3F338C93-0AD9-4833-B628-7196CE4E7086}" dt="2023-08-16T12:44:31.042" v="5" actId="1076"/>
          <ac:picMkLst>
            <pc:docMk/>
            <pc:sldMk cId="3983274926" sldId="284"/>
            <ac:picMk id="9" creationId="{1A98E75D-6CD1-DA81-2CBC-5F3F0FA9F250}"/>
          </ac:picMkLst>
        </pc:picChg>
        <pc:picChg chg="mod">
          <ac:chgData name="Mayer, Rhiannon" userId="7b019bbc-2edb-40aa-ac10-b4529799f67a" providerId="ADAL" clId="{3F338C93-0AD9-4833-B628-7196CE4E7086}" dt="2023-08-16T12:44:36.063" v="6" actId="1076"/>
          <ac:picMkLst>
            <pc:docMk/>
            <pc:sldMk cId="3983274926" sldId="284"/>
            <ac:picMk id="11" creationId="{65F49F81-54D7-2880-F16B-BAA5B5271CCA}"/>
          </ac:picMkLst>
        </pc:picChg>
      </pc:sldChg>
    </pc:docChg>
  </pc:docChgLst>
  <pc:docChgLst>
    <pc:chgData name="Mayer, Rhiannon" userId="7b019bbc-2edb-40aa-ac10-b4529799f67a" providerId="ADAL" clId="{2702D96F-F5EF-4697-8707-689D463007F5}"/>
    <pc:docChg chg="undo redo custSel addSld delSld modSld sldOrd">
      <pc:chgData name="Mayer, Rhiannon" userId="7b019bbc-2edb-40aa-ac10-b4529799f67a" providerId="ADAL" clId="{2702D96F-F5EF-4697-8707-689D463007F5}" dt="2024-08-16T19:44:18.174" v="4774" actId="20577"/>
      <pc:docMkLst>
        <pc:docMk/>
      </pc:docMkLst>
      <pc:sldChg chg="addSp delSp modSp mod ord">
        <pc:chgData name="Mayer, Rhiannon" userId="7b019bbc-2edb-40aa-ac10-b4529799f67a" providerId="ADAL" clId="{2702D96F-F5EF-4697-8707-689D463007F5}" dt="2024-08-16T16:36:47.517" v="1527" actId="20577"/>
        <pc:sldMkLst>
          <pc:docMk/>
          <pc:sldMk cId="3387642774" sldId="258"/>
        </pc:sldMkLst>
        <pc:spChg chg="mod">
          <ac:chgData name="Mayer, Rhiannon" userId="7b019bbc-2edb-40aa-ac10-b4529799f67a" providerId="ADAL" clId="{2702D96F-F5EF-4697-8707-689D463007F5}" dt="2024-08-16T16:36:47.517" v="1527" actId="20577"/>
          <ac:spMkLst>
            <pc:docMk/>
            <pc:sldMk cId="3387642774" sldId="258"/>
            <ac:spMk id="2" creationId="{31614FC6-FE3D-7B45-84BE-3C726AB1D86B}"/>
          </ac:spMkLst>
        </pc:spChg>
        <pc:spChg chg="del mod">
          <ac:chgData name="Mayer, Rhiannon" userId="7b019bbc-2edb-40aa-ac10-b4529799f67a" providerId="ADAL" clId="{2702D96F-F5EF-4697-8707-689D463007F5}" dt="2024-08-16T16:12:31.949" v="1056" actId="478"/>
          <ac:spMkLst>
            <pc:docMk/>
            <pc:sldMk cId="3387642774" sldId="258"/>
            <ac:spMk id="3" creationId="{83A473F4-C73D-8C4A-8929-A707A37594D9}"/>
          </ac:spMkLst>
        </pc:spChg>
        <pc:spChg chg="add del mod">
          <ac:chgData name="Mayer, Rhiannon" userId="7b019bbc-2edb-40aa-ac10-b4529799f67a" providerId="ADAL" clId="{2702D96F-F5EF-4697-8707-689D463007F5}" dt="2024-08-16T16:12:37.122" v="1057" actId="478"/>
          <ac:spMkLst>
            <pc:docMk/>
            <pc:sldMk cId="3387642774" sldId="258"/>
            <ac:spMk id="5" creationId="{2F8DCA00-FF0B-A651-CFD6-D43A4096442E}"/>
          </ac:spMkLst>
        </pc:spChg>
      </pc:sldChg>
      <pc:sldChg chg="modSp add del mod ord">
        <pc:chgData name="Mayer, Rhiannon" userId="7b019bbc-2edb-40aa-ac10-b4529799f67a" providerId="ADAL" clId="{2702D96F-F5EF-4697-8707-689D463007F5}" dt="2024-08-16T16:50:57.021" v="2007" actId="2696"/>
        <pc:sldMkLst>
          <pc:docMk/>
          <pc:sldMk cId="2307723106" sldId="261"/>
        </pc:sldMkLst>
        <pc:spChg chg="mod">
          <ac:chgData name="Mayer, Rhiannon" userId="7b019bbc-2edb-40aa-ac10-b4529799f67a" providerId="ADAL" clId="{2702D96F-F5EF-4697-8707-689D463007F5}" dt="2024-08-16T16:48:11.205" v="1969" actId="1076"/>
          <ac:spMkLst>
            <pc:docMk/>
            <pc:sldMk cId="2307723106" sldId="261"/>
            <ac:spMk id="2" creationId="{B44D3480-01EC-AC0F-413A-1CBA4DA39C23}"/>
          </ac:spMkLst>
        </pc:spChg>
      </pc:sldChg>
      <pc:sldChg chg="modSp add mod ord modNotesTx">
        <pc:chgData name="Mayer, Rhiannon" userId="7b019bbc-2edb-40aa-ac10-b4529799f67a" providerId="ADAL" clId="{2702D96F-F5EF-4697-8707-689D463007F5}" dt="2024-08-16T18:35:23.755" v="4566" actId="20577"/>
        <pc:sldMkLst>
          <pc:docMk/>
          <pc:sldMk cId="975881507" sldId="269"/>
        </pc:sldMkLst>
        <pc:spChg chg="mod">
          <ac:chgData name="Mayer, Rhiannon" userId="7b019bbc-2edb-40aa-ac10-b4529799f67a" providerId="ADAL" clId="{2702D96F-F5EF-4697-8707-689D463007F5}" dt="2024-08-16T16:40:31.444" v="1809" actId="20577"/>
          <ac:spMkLst>
            <pc:docMk/>
            <pc:sldMk cId="975881507" sldId="269"/>
            <ac:spMk id="2" creationId="{94A9CEBD-29AF-1723-DE64-79E6B8B0CF0D}"/>
          </ac:spMkLst>
        </pc:spChg>
      </pc:sldChg>
      <pc:sldChg chg="modSp mod setBg modClrScheme chgLayout">
        <pc:chgData name="Mayer, Rhiannon" userId="7b019bbc-2edb-40aa-ac10-b4529799f67a" providerId="ADAL" clId="{2702D96F-F5EF-4697-8707-689D463007F5}" dt="2024-08-16T17:56:49.918" v="3509" actId="20577"/>
        <pc:sldMkLst>
          <pc:docMk/>
          <pc:sldMk cId="600300843" sldId="278"/>
        </pc:sldMkLst>
        <pc:spChg chg="mod">
          <ac:chgData name="Mayer, Rhiannon" userId="7b019bbc-2edb-40aa-ac10-b4529799f67a" providerId="ADAL" clId="{2702D96F-F5EF-4697-8707-689D463007F5}" dt="2024-08-16T17:17:48.424" v="2703" actId="20577"/>
          <ac:spMkLst>
            <pc:docMk/>
            <pc:sldMk cId="600300843" sldId="278"/>
            <ac:spMk id="2" creationId="{07AF9F61-B891-3944-9E22-503B0C38A722}"/>
          </ac:spMkLst>
        </pc:spChg>
        <pc:spChg chg="mod">
          <ac:chgData name="Mayer, Rhiannon" userId="7b019bbc-2edb-40aa-ac10-b4529799f67a" providerId="ADAL" clId="{2702D96F-F5EF-4697-8707-689D463007F5}" dt="2024-08-16T17:56:49.918" v="3509" actId="20577"/>
          <ac:spMkLst>
            <pc:docMk/>
            <pc:sldMk cId="600300843" sldId="278"/>
            <ac:spMk id="3" creationId="{8B96A461-863C-424F-BAE7-45F2ACA74C3E}"/>
          </ac:spMkLst>
        </pc:spChg>
      </pc:sldChg>
      <pc:sldChg chg="addSp delSp modSp mod ord modClrScheme chgLayout modNotesTx">
        <pc:chgData name="Mayer, Rhiannon" userId="7b019bbc-2edb-40aa-ac10-b4529799f67a" providerId="ADAL" clId="{2702D96F-F5EF-4697-8707-689D463007F5}" dt="2024-08-16T18:36:29.620" v="4749" actId="20577"/>
        <pc:sldMkLst>
          <pc:docMk/>
          <pc:sldMk cId="3822904266" sldId="289"/>
        </pc:sldMkLst>
        <pc:spChg chg="mod">
          <ac:chgData name="Mayer, Rhiannon" userId="7b019bbc-2edb-40aa-ac10-b4529799f67a" providerId="ADAL" clId="{2702D96F-F5EF-4697-8707-689D463007F5}" dt="2024-08-16T17:54:24.558" v="3493" actId="6549"/>
          <ac:spMkLst>
            <pc:docMk/>
            <pc:sldMk cId="3822904266" sldId="289"/>
            <ac:spMk id="2" creationId="{2333FBAD-F450-1448-A36A-72F6AB77EEC3}"/>
          </ac:spMkLst>
        </pc:spChg>
        <pc:spChg chg="mod">
          <ac:chgData name="Mayer, Rhiannon" userId="7b019bbc-2edb-40aa-ac10-b4529799f67a" providerId="ADAL" clId="{2702D96F-F5EF-4697-8707-689D463007F5}" dt="2024-08-16T17:53:31.391" v="3431" actId="20577"/>
          <ac:spMkLst>
            <pc:docMk/>
            <pc:sldMk cId="3822904266" sldId="289"/>
            <ac:spMk id="3" creationId="{A3FC7E89-62C2-B143-BEBA-CA6D34981BFF}"/>
          </ac:spMkLst>
        </pc:spChg>
        <pc:spChg chg="add del mod">
          <ac:chgData name="Mayer, Rhiannon" userId="7b019bbc-2edb-40aa-ac10-b4529799f67a" providerId="ADAL" clId="{2702D96F-F5EF-4697-8707-689D463007F5}" dt="2024-08-16T17:52:48.013" v="3390" actId="22"/>
          <ac:spMkLst>
            <pc:docMk/>
            <pc:sldMk cId="3822904266" sldId="289"/>
            <ac:spMk id="8" creationId="{C2C347C2-CB9B-DA22-6D47-53237BE9C7D4}"/>
          </ac:spMkLst>
        </pc:spChg>
        <pc:picChg chg="add mod ord">
          <ac:chgData name="Mayer, Rhiannon" userId="7b019bbc-2edb-40aa-ac10-b4529799f67a" providerId="ADAL" clId="{2702D96F-F5EF-4697-8707-689D463007F5}" dt="2024-08-16T17:52:59.442" v="3391" actId="1076"/>
          <ac:picMkLst>
            <pc:docMk/>
            <pc:sldMk cId="3822904266" sldId="289"/>
            <ac:picMk id="5" creationId="{53529E39-F612-5D6D-0F11-F9B6F09E1972}"/>
          </ac:picMkLst>
        </pc:picChg>
      </pc:sldChg>
      <pc:sldChg chg="addSp delSp modSp mod modClrScheme chgLayout modNotesTx">
        <pc:chgData name="Mayer, Rhiannon" userId="7b019bbc-2edb-40aa-ac10-b4529799f67a" providerId="ADAL" clId="{2702D96F-F5EF-4697-8707-689D463007F5}" dt="2024-08-16T18:35:10.587" v="4556" actId="20577"/>
        <pc:sldMkLst>
          <pc:docMk/>
          <pc:sldMk cId="2872057970" sldId="291"/>
        </pc:sldMkLst>
        <pc:spChg chg="mod">
          <ac:chgData name="Mayer, Rhiannon" userId="7b019bbc-2edb-40aa-ac10-b4529799f67a" providerId="ADAL" clId="{2702D96F-F5EF-4697-8707-689D463007F5}" dt="2024-08-16T17:00:25.368" v="2361" actId="1076"/>
          <ac:spMkLst>
            <pc:docMk/>
            <pc:sldMk cId="2872057970" sldId="291"/>
            <ac:spMk id="2" creationId="{2333FBAD-F450-1448-A36A-72F6AB77EEC3}"/>
          </ac:spMkLst>
        </pc:spChg>
        <pc:spChg chg="mod ord">
          <ac:chgData name="Mayer, Rhiannon" userId="7b019bbc-2edb-40aa-ac10-b4529799f67a" providerId="ADAL" clId="{2702D96F-F5EF-4697-8707-689D463007F5}" dt="2024-08-16T15:58:44.784" v="838" actId="26606"/>
          <ac:spMkLst>
            <pc:docMk/>
            <pc:sldMk cId="2872057970" sldId="291"/>
            <ac:spMk id="3" creationId="{A3FC7E89-62C2-B143-BEBA-CA6D34981BFF}"/>
          </ac:spMkLst>
        </pc:spChg>
        <pc:spChg chg="add del mod">
          <ac:chgData name="Mayer, Rhiannon" userId="7b019bbc-2edb-40aa-ac10-b4529799f67a" providerId="ADAL" clId="{2702D96F-F5EF-4697-8707-689D463007F5}" dt="2024-08-16T16:58:54.965" v="2338" actId="478"/>
          <ac:spMkLst>
            <pc:docMk/>
            <pc:sldMk cId="2872057970" sldId="291"/>
            <ac:spMk id="11" creationId="{1B38EE86-A8B4-44F1-C23A-AC0310097F0C}"/>
          </ac:spMkLst>
        </pc:spChg>
        <pc:spChg chg="add del mod">
          <ac:chgData name="Mayer, Rhiannon" userId="7b019bbc-2edb-40aa-ac10-b4529799f67a" providerId="ADAL" clId="{2702D96F-F5EF-4697-8707-689D463007F5}" dt="2024-08-16T15:58:13.976" v="826" actId="26606"/>
          <ac:spMkLst>
            <pc:docMk/>
            <pc:sldMk cId="2872057970" sldId="291"/>
            <ac:spMk id="13" creationId="{2EBB1155-B234-DDDE-CFE9-130257F3A99B}"/>
          </ac:spMkLst>
        </pc:spChg>
        <pc:spChg chg="add del mod">
          <ac:chgData name="Mayer, Rhiannon" userId="7b019bbc-2edb-40aa-ac10-b4529799f67a" providerId="ADAL" clId="{2702D96F-F5EF-4697-8707-689D463007F5}" dt="2024-08-16T15:58:16.436" v="828" actId="26606"/>
          <ac:spMkLst>
            <pc:docMk/>
            <pc:sldMk cId="2872057970" sldId="291"/>
            <ac:spMk id="15" creationId="{7761AF8E-B7D1-1405-7E2A-8174FAC31096}"/>
          </ac:spMkLst>
        </pc:spChg>
        <pc:spChg chg="add del mod">
          <ac:chgData name="Mayer, Rhiannon" userId="7b019bbc-2edb-40aa-ac10-b4529799f67a" providerId="ADAL" clId="{2702D96F-F5EF-4697-8707-689D463007F5}" dt="2024-08-16T15:58:05.679" v="824" actId="26606"/>
          <ac:spMkLst>
            <pc:docMk/>
            <pc:sldMk cId="2872057970" sldId="291"/>
            <ac:spMk id="16" creationId="{7761AF8E-B7D1-1405-7E2A-8174FAC31096}"/>
          </ac:spMkLst>
        </pc:spChg>
        <pc:spChg chg="add del mod">
          <ac:chgData name="Mayer, Rhiannon" userId="7b019bbc-2edb-40aa-ac10-b4529799f67a" providerId="ADAL" clId="{2702D96F-F5EF-4697-8707-689D463007F5}" dt="2024-08-16T15:58:22.384" v="830" actId="26606"/>
          <ac:spMkLst>
            <pc:docMk/>
            <pc:sldMk cId="2872057970" sldId="291"/>
            <ac:spMk id="17" creationId="{2EBB1155-B234-DDDE-CFE9-130257F3A99B}"/>
          </ac:spMkLst>
        </pc:spChg>
        <pc:spChg chg="add del mod">
          <ac:chgData name="Mayer, Rhiannon" userId="7b019bbc-2edb-40aa-ac10-b4529799f67a" providerId="ADAL" clId="{2702D96F-F5EF-4697-8707-689D463007F5}" dt="2024-08-16T15:58:25.197" v="832" actId="26606"/>
          <ac:spMkLst>
            <pc:docMk/>
            <pc:sldMk cId="2872057970" sldId="291"/>
            <ac:spMk id="19" creationId="{5C4CDDF2-69D1-395B-C30B-4D2AC629AD74}"/>
          </ac:spMkLst>
        </pc:spChg>
        <pc:spChg chg="add del mod">
          <ac:chgData name="Mayer, Rhiannon" userId="7b019bbc-2edb-40aa-ac10-b4529799f67a" providerId="ADAL" clId="{2702D96F-F5EF-4697-8707-689D463007F5}" dt="2024-08-16T15:58:34.039" v="834" actId="26606"/>
          <ac:spMkLst>
            <pc:docMk/>
            <pc:sldMk cId="2872057970" sldId="291"/>
            <ac:spMk id="21" creationId="{2EBB1155-B234-DDDE-CFE9-130257F3A99B}"/>
          </ac:spMkLst>
        </pc:spChg>
        <pc:spChg chg="add del mod">
          <ac:chgData name="Mayer, Rhiannon" userId="7b019bbc-2edb-40aa-ac10-b4529799f67a" providerId="ADAL" clId="{2702D96F-F5EF-4697-8707-689D463007F5}" dt="2024-08-16T15:58:36.691" v="836" actId="26606"/>
          <ac:spMkLst>
            <pc:docMk/>
            <pc:sldMk cId="2872057970" sldId="291"/>
            <ac:spMk id="23" creationId="{7761AF8E-B7D1-1405-7E2A-8174FAC31096}"/>
          </ac:spMkLst>
        </pc:spChg>
        <pc:spChg chg="add del mod">
          <ac:chgData name="Mayer, Rhiannon" userId="7b019bbc-2edb-40aa-ac10-b4529799f67a" providerId="ADAL" clId="{2702D96F-F5EF-4697-8707-689D463007F5}" dt="2024-08-16T15:58:44.784" v="838" actId="26606"/>
          <ac:spMkLst>
            <pc:docMk/>
            <pc:sldMk cId="2872057970" sldId="291"/>
            <ac:spMk id="25" creationId="{2EBB1155-B234-DDDE-CFE9-130257F3A99B}"/>
          </ac:spMkLst>
        </pc:spChg>
        <pc:graphicFrameChg chg="add mod">
          <ac:chgData name="Mayer, Rhiannon" userId="7b019bbc-2edb-40aa-ac10-b4529799f67a" providerId="ADAL" clId="{2702D96F-F5EF-4697-8707-689D463007F5}" dt="2024-08-16T17:00:34.645" v="2363" actId="1076"/>
          <ac:graphicFrameMkLst>
            <pc:docMk/>
            <pc:sldMk cId="2872057970" sldId="291"/>
            <ac:graphicFrameMk id="12" creationId="{6EE196B9-C05F-83D4-D7B6-33FFC107C6F9}"/>
          </ac:graphicFrameMkLst>
        </pc:graphicFrameChg>
        <pc:picChg chg="del">
          <ac:chgData name="Mayer, Rhiannon" userId="7b019bbc-2edb-40aa-ac10-b4529799f67a" providerId="ADAL" clId="{2702D96F-F5EF-4697-8707-689D463007F5}" dt="2024-08-16T15:37:59.325" v="5" actId="478"/>
          <ac:picMkLst>
            <pc:docMk/>
            <pc:sldMk cId="2872057970" sldId="291"/>
            <ac:picMk id="4" creationId="{F7C1951A-1314-05B7-C28B-A986BEF16A99}"/>
          </ac:picMkLst>
        </pc:picChg>
        <pc:picChg chg="add del mod">
          <ac:chgData name="Mayer, Rhiannon" userId="7b019bbc-2edb-40aa-ac10-b4529799f67a" providerId="ADAL" clId="{2702D96F-F5EF-4697-8707-689D463007F5}" dt="2024-08-16T15:47:19.512" v="235" actId="478"/>
          <ac:picMkLst>
            <pc:docMk/>
            <pc:sldMk cId="2872057970" sldId="291"/>
            <ac:picMk id="6" creationId="{91265BCE-4605-02DF-C6F2-3891E1D5E69E}"/>
          </ac:picMkLst>
        </pc:picChg>
        <pc:picChg chg="add del mod">
          <ac:chgData name="Mayer, Rhiannon" userId="7b019bbc-2edb-40aa-ac10-b4529799f67a" providerId="ADAL" clId="{2702D96F-F5EF-4697-8707-689D463007F5}" dt="2024-08-16T15:47:20.096" v="236" actId="478"/>
          <ac:picMkLst>
            <pc:docMk/>
            <pc:sldMk cId="2872057970" sldId="291"/>
            <ac:picMk id="8" creationId="{DC0E76C1-868E-A012-F1BA-3E45FF6E4E02}"/>
          </ac:picMkLst>
        </pc:picChg>
        <pc:picChg chg="del mod">
          <ac:chgData name="Mayer, Rhiannon" userId="7b019bbc-2edb-40aa-ac10-b4529799f67a" providerId="ADAL" clId="{2702D96F-F5EF-4697-8707-689D463007F5}" dt="2024-08-16T15:47:18.769" v="234" actId="478"/>
          <ac:picMkLst>
            <pc:docMk/>
            <pc:sldMk cId="2872057970" sldId="291"/>
            <ac:picMk id="9" creationId="{96ECB121-D281-3D84-42CA-2411737F2E25}"/>
          </ac:picMkLst>
        </pc:picChg>
        <pc:picChg chg="add del mod ord">
          <ac:chgData name="Mayer, Rhiannon" userId="7b019bbc-2edb-40aa-ac10-b4529799f67a" providerId="ADAL" clId="{2702D96F-F5EF-4697-8707-689D463007F5}" dt="2024-08-16T16:59:18.813" v="2343" actId="478"/>
          <ac:picMkLst>
            <pc:docMk/>
            <pc:sldMk cId="2872057970" sldId="291"/>
            <ac:picMk id="10" creationId="{F6791EBF-A995-3C19-E3F7-369669EEA732}"/>
          </ac:picMkLst>
        </pc:picChg>
      </pc:sldChg>
      <pc:sldChg chg="del">
        <pc:chgData name="Mayer, Rhiannon" userId="7b019bbc-2edb-40aa-ac10-b4529799f67a" providerId="ADAL" clId="{2702D96F-F5EF-4697-8707-689D463007F5}" dt="2024-08-16T15:53:10.479" v="667" actId="2696"/>
        <pc:sldMkLst>
          <pc:docMk/>
          <pc:sldMk cId="1493843748" sldId="293"/>
        </pc:sldMkLst>
      </pc:sldChg>
      <pc:sldChg chg="del ord">
        <pc:chgData name="Mayer, Rhiannon" userId="7b019bbc-2edb-40aa-ac10-b4529799f67a" providerId="ADAL" clId="{2702D96F-F5EF-4697-8707-689D463007F5}" dt="2024-08-16T16:44:15.010" v="1883" actId="2696"/>
        <pc:sldMkLst>
          <pc:docMk/>
          <pc:sldMk cId="3121001901" sldId="294"/>
        </pc:sldMkLst>
      </pc:sldChg>
      <pc:sldChg chg="addSp modSp mod ord modClrScheme chgLayout modNotesTx">
        <pc:chgData name="Mayer, Rhiannon" userId="7b019bbc-2edb-40aa-ac10-b4529799f67a" providerId="ADAL" clId="{2702D96F-F5EF-4697-8707-689D463007F5}" dt="2024-08-16T18:36:19.194" v="4738" actId="20577"/>
        <pc:sldMkLst>
          <pc:docMk/>
          <pc:sldMk cId="2212581440" sldId="295"/>
        </pc:sldMkLst>
        <pc:spChg chg="mod">
          <ac:chgData name="Mayer, Rhiannon" userId="7b019bbc-2edb-40aa-ac10-b4529799f67a" providerId="ADAL" clId="{2702D96F-F5EF-4697-8707-689D463007F5}" dt="2024-08-16T17:30:59.865" v="3035" actId="26606"/>
          <ac:spMkLst>
            <pc:docMk/>
            <pc:sldMk cId="2212581440" sldId="295"/>
            <ac:spMk id="2" creationId="{2333FBAD-F450-1448-A36A-72F6AB77EEC3}"/>
          </ac:spMkLst>
        </pc:spChg>
        <pc:spChg chg="mod ord">
          <ac:chgData name="Mayer, Rhiannon" userId="7b019bbc-2edb-40aa-ac10-b4529799f67a" providerId="ADAL" clId="{2702D96F-F5EF-4697-8707-689D463007F5}" dt="2024-08-16T18:28:12.103" v="4551" actId="27636"/>
          <ac:spMkLst>
            <pc:docMk/>
            <pc:sldMk cId="2212581440" sldId="295"/>
            <ac:spMk id="3" creationId="{A3FC7E89-62C2-B143-BEBA-CA6D34981BFF}"/>
          </ac:spMkLst>
        </pc:spChg>
        <pc:picChg chg="add mod">
          <ac:chgData name="Mayer, Rhiannon" userId="7b019bbc-2edb-40aa-ac10-b4529799f67a" providerId="ADAL" clId="{2702D96F-F5EF-4697-8707-689D463007F5}" dt="2024-08-16T17:30:59.865" v="3035" actId="26606"/>
          <ac:picMkLst>
            <pc:docMk/>
            <pc:sldMk cId="2212581440" sldId="295"/>
            <ac:picMk id="5" creationId="{52D2D4E8-28B2-43C3-DF1E-DEB3DF9F4702}"/>
          </ac:picMkLst>
        </pc:picChg>
      </pc:sldChg>
      <pc:sldChg chg="addSp delSp modSp del mod ord modClrScheme chgLayout modNotesTx">
        <pc:chgData name="Mayer, Rhiannon" userId="7b019bbc-2edb-40aa-ac10-b4529799f67a" providerId="ADAL" clId="{2702D96F-F5EF-4697-8707-689D463007F5}" dt="2024-08-16T18:11:43.810" v="3814" actId="2696"/>
        <pc:sldMkLst>
          <pc:docMk/>
          <pc:sldMk cId="1485078888" sldId="298"/>
        </pc:sldMkLst>
        <pc:spChg chg="mod">
          <ac:chgData name="Mayer, Rhiannon" userId="7b019bbc-2edb-40aa-ac10-b4529799f67a" providerId="ADAL" clId="{2702D96F-F5EF-4697-8707-689D463007F5}" dt="2024-08-16T16:03:14.425" v="986" actId="122"/>
          <ac:spMkLst>
            <pc:docMk/>
            <pc:sldMk cId="1485078888" sldId="298"/>
            <ac:spMk id="2" creationId="{DE254EC1-1362-D72D-FE52-CA12469C8E83}"/>
          </ac:spMkLst>
        </pc:spChg>
        <pc:spChg chg="mod ord">
          <ac:chgData name="Mayer, Rhiannon" userId="7b019bbc-2edb-40aa-ac10-b4529799f67a" providerId="ADAL" clId="{2702D96F-F5EF-4697-8707-689D463007F5}" dt="2024-08-16T16:00:28.945" v="846" actId="1076"/>
          <ac:spMkLst>
            <pc:docMk/>
            <pc:sldMk cId="1485078888" sldId="298"/>
            <ac:spMk id="3" creationId="{ACBA19BC-9232-F933-BE77-7B7CF8DA379F}"/>
          </ac:spMkLst>
        </pc:spChg>
        <pc:spChg chg="add mod">
          <ac:chgData name="Mayer, Rhiannon" userId="7b019bbc-2edb-40aa-ac10-b4529799f67a" providerId="ADAL" clId="{2702D96F-F5EF-4697-8707-689D463007F5}" dt="2024-08-16T16:02:57.186" v="983" actId="1076"/>
          <ac:spMkLst>
            <pc:docMk/>
            <pc:sldMk cId="1485078888" sldId="298"/>
            <ac:spMk id="4" creationId="{A71D619D-0A77-AC99-FD33-314E3C82AA4C}"/>
          </ac:spMkLst>
        </pc:spChg>
        <pc:spChg chg="del">
          <ac:chgData name="Mayer, Rhiannon" userId="7b019bbc-2edb-40aa-ac10-b4529799f67a" providerId="ADAL" clId="{2702D96F-F5EF-4697-8707-689D463007F5}" dt="2024-08-16T15:54:10.798" v="706" actId="478"/>
          <ac:spMkLst>
            <pc:docMk/>
            <pc:sldMk cId="1485078888" sldId="298"/>
            <ac:spMk id="8" creationId="{DCFD1B64-72AF-6165-E3BF-6BA95D9BA05C}"/>
          </ac:spMkLst>
        </pc:spChg>
        <pc:spChg chg="del">
          <ac:chgData name="Mayer, Rhiannon" userId="7b019bbc-2edb-40aa-ac10-b4529799f67a" providerId="ADAL" clId="{2702D96F-F5EF-4697-8707-689D463007F5}" dt="2024-08-16T15:54:20.695" v="708" actId="478"/>
          <ac:spMkLst>
            <pc:docMk/>
            <pc:sldMk cId="1485078888" sldId="298"/>
            <ac:spMk id="11" creationId="{0C5CD77E-4311-E5A2-D970-F96C3AFABA1F}"/>
          </ac:spMkLst>
        </pc:spChg>
        <pc:spChg chg="del mod">
          <ac:chgData name="Mayer, Rhiannon" userId="7b019bbc-2edb-40aa-ac10-b4529799f67a" providerId="ADAL" clId="{2702D96F-F5EF-4697-8707-689D463007F5}" dt="2024-08-16T15:54:27.383" v="710" actId="478"/>
          <ac:spMkLst>
            <pc:docMk/>
            <pc:sldMk cId="1485078888" sldId="298"/>
            <ac:spMk id="12" creationId="{5355C387-E6BB-8CFF-E5D4-CABEBC7C7596}"/>
          </ac:spMkLst>
        </pc:spChg>
        <pc:spChg chg="mod">
          <ac:chgData name="Mayer, Rhiannon" userId="7b019bbc-2edb-40aa-ac10-b4529799f67a" providerId="ADAL" clId="{2702D96F-F5EF-4697-8707-689D463007F5}" dt="2024-08-16T16:02:07.390" v="981" actId="1076"/>
          <ac:spMkLst>
            <pc:docMk/>
            <pc:sldMk cId="1485078888" sldId="298"/>
            <ac:spMk id="14" creationId="{2BD9A1A6-8985-9553-78B3-8BBBB044A673}"/>
          </ac:spMkLst>
        </pc:spChg>
        <pc:spChg chg="add del mod">
          <ac:chgData name="Mayer, Rhiannon" userId="7b019bbc-2edb-40aa-ac10-b4529799f67a" providerId="ADAL" clId="{2702D96F-F5EF-4697-8707-689D463007F5}" dt="2024-08-16T16:00:23.309" v="845" actId="478"/>
          <ac:spMkLst>
            <pc:docMk/>
            <pc:sldMk cId="1485078888" sldId="298"/>
            <ac:spMk id="16" creationId="{9A8BD3C4-44C5-19CC-2A14-0A42E871AE16}"/>
          </ac:spMkLst>
        </pc:spChg>
        <pc:spChg chg="add del mod">
          <ac:chgData name="Mayer, Rhiannon" userId="7b019bbc-2edb-40aa-ac10-b4529799f67a" providerId="ADAL" clId="{2702D96F-F5EF-4697-8707-689D463007F5}" dt="2024-08-16T15:59:54.715" v="843" actId="26606"/>
          <ac:spMkLst>
            <pc:docMk/>
            <pc:sldMk cId="1485078888" sldId="298"/>
            <ac:spMk id="19" creationId="{86C57218-B007-92B5-0965-56FD27D29951}"/>
          </ac:spMkLst>
        </pc:spChg>
        <pc:picChg chg="del">
          <ac:chgData name="Mayer, Rhiannon" userId="7b019bbc-2edb-40aa-ac10-b4529799f67a" providerId="ADAL" clId="{2702D96F-F5EF-4697-8707-689D463007F5}" dt="2024-08-16T15:54:08.119" v="705" actId="478"/>
          <ac:picMkLst>
            <pc:docMk/>
            <pc:sldMk cId="1485078888" sldId="298"/>
            <ac:picMk id="7" creationId="{1C2074D4-583E-A9C1-F85C-4DB98E8D523A}"/>
          </ac:picMkLst>
        </pc:picChg>
        <pc:picChg chg="mod ord">
          <ac:chgData name="Mayer, Rhiannon" userId="7b019bbc-2edb-40aa-ac10-b4529799f67a" providerId="ADAL" clId="{2702D96F-F5EF-4697-8707-689D463007F5}" dt="2024-08-16T16:03:04.314" v="985" actId="14100"/>
          <ac:picMkLst>
            <pc:docMk/>
            <pc:sldMk cId="1485078888" sldId="298"/>
            <ac:picMk id="10" creationId="{F3C4917F-DE71-684A-A716-341D1AAA945D}"/>
          </ac:picMkLst>
        </pc:picChg>
      </pc:sldChg>
      <pc:sldChg chg="ord modNotesTx">
        <pc:chgData name="Mayer, Rhiannon" userId="7b019bbc-2edb-40aa-ac10-b4529799f67a" providerId="ADAL" clId="{2702D96F-F5EF-4697-8707-689D463007F5}" dt="2024-08-16T18:41:06.898" v="4762" actId="20577"/>
        <pc:sldMkLst>
          <pc:docMk/>
          <pc:sldMk cId="129127859" sldId="300"/>
        </pc:sldMkLst>
      </pc:sldChg>
      <pc:sldChg chg="delSp modSp mod ord modClrScheme chgLayout modNotesTx">
        <pc:chgData name="Mayer, Rhiannon" userId="7b019bbc-2edb-40aa-ac10-b4529799f67a" providerId="ADAL" clId="{2702D96F-F5EF-4697-8707-689D463007F5}" dt="2024-08-16T19:44:03.597" v="4769" actId="20577"/>
        <pc:sldMkLst>
          <pc:docMk/>
          <pc:sldMk cId="3293101991" sldId="301"/>
        </pc:sldMkLst>
        <pc:spChg chg="mod">
          <ac:chgData name="Mayer, Rhiannon" userId="7b019bbc-2edb-40aa-ac10-b4529799f67a" providerId="ADAL" clId="{2702D96F-F5EF-4697-8707-689D463007F5}" dt="2024-08-16T18:14:08.182" v="3905" actId="26606"/>
          <ac:spMkLst>
            <pc:docMk/>
            <pc:sldMk cId="3293101991" sldId="301"/>
            <ac:spMk id="2" creationId="{2333FBAD-F450-1448-A36A-72F6AB77EEC3}"/>
          </ac:spMkLst>
        </pc:spChg>
        <pc:spChg chg="mod">
          <ac:chgData name="Mayer, Rhiannon" userId="7b019bbc-2edb-40aa-ac10-b4529799f67a" providerId="ADAL" clId="{2702D96F-F5EF-4697-8707-689D463007F5}" dt="2024-08-16T18:17:13.003" v="4165" actId="26606"/>
          <ac:spMkLst>
            <pc:docMk/>
            <pc:sldMk cId="3293101991" sldId="301"/>
            <ac:spMk id="3" creationId="{A3FC7E89-62C2-B143-BEBA-CA6D34981BFF}"/>
          </ac:spMkLst>
        </pc:spChg>
        <pc:picChg chg="mod">
          <ac:chgData name="Mayer, Rhiannon" userId="7b019bbc-2edb-40aa-ac10-b4529799f67a" providerId="ADAL" clId="{2702D96F-F5EF-4697-8707-689D463007F5}" dt="2024-08-16T18:14:08.182" v="3905" actId="26606"/>
          <ac:picMkLst>
            <pc:docMk/>
            <pc:sldMk cId="3293101991" sldId="301"/>
            <ac:picMk id="5" creationId="{C5B5FEFA-A458-A28A-CD14-F18E3B6EB043}"/>
          </ac:picMkLst>
        </pc:picChg>
        <pc:picChg chg="del">
          <ac:chgData name="Mayer, Rhiannon" userId="7b019bbc-2edb-40aa-ac10-b4529799f67a" providerId="ADAL" clId="{2702D96F-F5EF-4697-8707-689D463007F5}" dt="2024-08-16T15:57:09.789" v="819" actId="478"/>
          <ac:picMkLst>
            <pc:docMk/>
            <pc:sldMk cId="3293101991" sldId="301"/>
            <ac:picMk id="9" creationId="{C3DDD222-171D-2ABF-FAC3-23B9BFC28A78}"/>
          </ac:picMkLst>
        </pc:picChg>
      </pc:sldChg>
      <pc:sldChg chg="addSp delSp modSp add mod modNotesTx">
        <pc:chgData name="Mayer, Rhiannon" userId="7b019bbc-2edb-40aa-ac10-b4529799f67a" providerId="ADAL" clId="{2702D96F-F5EF-4697-8707-689D463007F5}" dt="2024-08-16T18:35:14.844" v="4561" actId="20577"/>
        <pc:sldMkLst>
          <pc:docMk/>
          <pc:sldMk cId="37909197" sldId="302"/>
        </pc:sldMkLst>
        <pc:spChg chg="mod">
          <ac:chgData name="Mayer, Rhiannon" userId="7b019bbc-2edb-40aa-ac10-b4529799f67a" providerId="ADAL" clId="{2702D96F-F5EF-4697-8707-689D463007F5}" dt="2024-08-16T17:07:49.898" v="2509" actId="20577"/>
          <ac:spMkLst>
            <pc:docMk/>
            <pc:sldMk cId="37909197" sldId="302"/>
            <ac:spMk id="2" creationId="{2333FBAD-F450-1448-A36A-72F6AB77EEC3}"/>
          </ac:spMkLst>
        </pc:spChg>
        <pc:spChg chg="add mod">
          <ac:chgData name="Mayer, Rhiannon" userId="7b019bbc-2edb-40aa-ac10-b4529799f67a" providerId="ADAL" clId="{2702D96F-F5EF-4697-8707-689D463007F5}" dt="2024-08-16T18:24:27.030" v="4228" actId="20577"/>
          <ac:spMkLst>
            <pc:docMk/>
            <pc:sldMk cId="37909197" sldId="302"/>
            <ac:spMk id="4" creationId="{8508ABBE-20E7-E5EB-411D-87D40B624C95}"/>
          </ac:spMkLst>
        </pc:spChg>
        <pc:picChg chg="del">
          <ac:chgData name="Mayer, Rhiannon" userId="7b019bbc-2edb-40aa-ac10-b4529799f67a" providerId="ADAL" clId="{2702D96F-F5EF-4697-8707-689D463007F5}" dt="2024-08-16T15:46:48.137" v="227" actId="478"/>
          <ac:picMkLst>
            <pc:docMk/>
            <pc:sldMk cId="37909197" sldId="302"/>
            <ac:picMk id="6" creationId="{91265BCE-4605-02DF-C6F2-3891E1D5E69E}"/>
          </ac:picMkLst>
        </pc:picChg>
        <pc:picChg chg="del">
          <ac:chgData name="Mayer, Rhiannon" userId="7b019bbc-2edb-40aa-ac10-b4529799f67a" providerId="ADAL" clId="{2702D96F-F5EF-4697-8707-689D463007F5}" dt="2024-08-16T15:46:50.425" v="228" actId="478"/>
          <ac:picMkLst>
            <pc:docMk/>
            <pc:sldMk cId="37909197" sldId="302"/>
            <ac:picMk id="8" creationId="{DC0E76C1-868E-A012-F1BA-3E45FF6E4E02}"/>
          </ac:picMkLst>
        </pc:picChg>
        <pc:picChg chg="del">
          <ac:chgData name="Mayer, Rhiannon" userId="7b019bbc-2edb-40aa-ac10-b4529799f67a" providerId="ADAL" clId="{2702D96F-F5EF-4697-8707-689D463007F5}" dt="2024-08-16T15:46:47.160" v="226" actId="478"/>
          <ac:picMkLst>
            <pc:docMk/>
            <pc:sldMk cId="37909197" sldId="302"/>
            <ac:picMk id="9" creationId="{96ECB121-D281-3D84-42CA-2411737F2E25}"/>
          </ac:picMkLst>
        </pc:picChg>
      </pc:sldChg>
      <pc:sldChg chg="modSp add mod ord modNotesTx">
        <pc:chgData name="Mayer, Rhiannon" userId="7b019bbc-2edb-40aa-ac10-b4529799f67a" providerId="ADAL" clId="{2702D96F-F5EF-4697-8707-689D463007F5}" dt="2024-08-16T18:35:28.540" v="4571" actId="20577"/>
        <pc:sldMkLst>
          <pc:docMk/>
          <pc:sldMk cId="3058550330" sldId="303"/>
        </pc:sldMkLst>
        <pc:spChg chg="mod">
          <ac:chgData name="Mayer, Rhiannon" userId="7b019bbc-2edb-40aa-ac10-b4529799f67a" providerId="ADAL" clId="{2702D96F-F5EF-4697-8707-689D463007F5}" dt="2024-08-16T17:29:01.530" v="3019" actId="20577"/>
          <ac:spMkLst>
            <pc:docMk/>
            <pc:sldMk cId="3058550330" sldId="303"/>
            <ac:spMk id="2" creationId="{2333FBAD-F450-1448-A36A-72F6AB77EEC3}"/>
          </ac:spMkLst>
        </pc:spChg>
        <pc:picChg chg="mod">
          <ac:chgData name="Mayer, Rhiannon" userId="7b019bbc-2edb-40aa-ac10-b4529799f67a" providerId="ADAL" clId="{2702D96F-F5EF-4697-8707-689D463007F5}" dt="2024-08-16T16:47:25.472" v="1958" actId="1076"/>
          <ac:picMkLst>
            <pc:docMk/>
            <pc:sldMk cId="3058550330" sldId="303"/>
            <ac:picMk id="6" creationId="{91265BCE-4605-02DF-C6F2-3891E1D5E69E}"/>
          </ac:picMkLst>
        </pc:picChg>
        <pc:picChg chg="mod">
          <ac:chgData name="Mayer, Rhiannon" userId="7b019bbc-2edb-40aa-ac10-b4529799f67a" providerId="ADAL" clId="{2702D96F-F5EF-4697-8707-689D463007F5}" dt="2024-08-16T16:47:45.316" v="1965" actId="1076"/>
          <ac:picMkLst>
            <pc:docMk/>
            <pc:sldMk cId="3058550330" sldId="303"/>
            <ac:picMk id="8" creationId="{DC0E76C1-868E-A012-F1BA-3E45FF6E4E02}"/>
          </ac:picMkLst>
        </pc:picChg>
        <pc:picChg chg="mod">
          <ac:chgData name="Mayer, Rhiannon" userId="7b019bbc-2edb-40aa-ac10-b4529799f67a" providerId="ADAL" clId="{2702D96F-F5EF-4697-8707-689D463007F5}" dt="2024-08-16T16:47:40.606" v="1964" actId="1076"/>
          <ac:picMkLst>
            <pc:docMk/>
            <pc:sldMk cId="3058550330" sldId="303"/>
            <ac:picMk id="9" creationId="{96ECB121-D281-3D84-42CA-2411737F2E25}"/>
          </ac:picMkLst>
        </pc:picChg>
      </pc:sldChg>
      <pc:sldChg chg="addSp delSp modSp add mod ord modClrScheme chgLayout modNotesTx">
        <pc:chgData name="Mayer, Rhiannon" userId="7b019bbc-2edb-40aa-ac10-b4529799f67a" providerId="ADAL" clId="{2702D96F-F5EF-4697-8707-689D463007F5}" dt="2024-08-16T19:44:18.174" v="4774" actId="20577"/>
        <pc:sldMkLst>
          <pc:docMk/>
          <pc:sldMk cId="4022208228" sldId="304"/>
        </pc:sldMkLst>
        <pc:spChg chg="mod">
          <ac:chgData name="Mayer, Rhiannon" userId="7b019bbc-2edb-40aa-ac10-b4529799f67a" providerId="ADAL" clId="{2702D96F-F5EF-4697-8707-689D463007F5}" dt="2024-08-16T16:18:27.433" v="1267" actId="20577"/>
          <ac:spMkLst>
            <pc:docMk/>
            <pc:sldMk cId="4022208228" sldId="304"/>
            <ac:spMk id="2" creationId="{2333FBAD-F450-1448-A36A-72F6AB77EEC3}"/>
          </ac:spMkLst>
        </pc:spChg>
        <pc:spChg chg="mod ord">
          <ac:chgData name="Mayer, Rhiannon" userId="7b019bbc-2edb-40aa-ac10-b4529799f67a" providerId="ADAL" clId="{2702D96F-F5EF-4697-8707-689D463007F5}" dt="2024-08-16T16:16:21.651" v="1204" actId="14100"/>
          <ac:spMkLst>
            <pc:docMk/>
            <pc:sldMk cId="4022208228" sldId="304"/>
            <ac:spMk id="3" creationId="{A3FC7E89-62C2-B143-BEBA-CA6D34981BFF}"/>
          </ac:spMkLst>
        </pc:spChg>
        <pc:spChg chg="add mod">
          <ac:chgData name="Mayer, Rhiannon" userId="7b019bbc-2edb-40aa-ac10-b4529799f67a" providerId="ADAL" clId="{2702D96F-F5EF-4697-8707-689D463007F5}" dt="2024-08-16T16:14:19.578" v="1096" actId="20577"/>
          <ac:spMkLst>
            <pc:docMk/>
            <pc:sldMk cId="4022208228" sldId="304"/>
            <ac:spMk id="6" creationId="{50E8BEF8-A338-7828-1ABB-375FF0726C06}"/>
          </ac:spMkLst>
        </pc:spChg>
        <pc:spChg chg="add del mod">
          <ac:chgData name="Mayer, Rhiannon" userId="7b019bbc-2edb-40aa-ac10-b4529799f67a" providerId="ADAL" clId="{2702D96F-F5EF-4697-8707-689D463007F5}" dt="2024-08-16T16:18:07.584" v="1249" actId="478"/>
          <ac:spMkLst>
            <pc:docMk/>
            <pc:sldMk cId="4022208228" sldId="304"/>
            <ac:spMk id="8" creationId="{F2DD2A3C-11EA-CEC5-89A6-4CC333C63F5D}"/>
          </ac:spMkLst>
        </pc:spChg>
        <pc:spChg chg="add del mod">
          <ac:chgData name="Mayer, Rhiannon" userId="7b019bbc-2edb-40aa-ac10-b4529799f67a" providerId="ADAL" clId="{2702D96F-F5EF-4697-8707-689D463007F5}" dt="2024-08-16T16:14:12.287" v="1094" actId="26606"/>
          <ac:spMkLst>
            <pc:docMk/>
            <pc:sldMk cId="4022208228" sldId="304"/>
            <ac:spMk id="11" creationId="{6F14CC8B-2CA4-952B-4D19-71D583D2E9E0}"/>
          </ac:spMkLst>
        </pc:spChg>
        <pc:spChg chg="add del mod">
          <ac:chgData name="Mayer, Rhiannon" userId="7b019bbc-2edb-40aa-ac10-b4529799f67a" providerId="ADAL" clId="{2702D96F-F5EF-4697-8707-689D463007F5}" dt="2024-08-16T16:18:03.122" v="1248" actId="478"/>
          <ac:spMkLst>
            <pc:docMk/>
            <pc:sldMk cId="4022208228" sldId="304"/>
            <ac:spMk id="13" creationId="{3B0F20A3-1036-EC2B-4418-779B34AD1ED6}"/>
          </ac:spMkLst>
        </pc:spChg>
        <pc:spChg chg="add mod">
          <ac:chgData name="Mayer, Rhiannon" userId="7b019bbc-2edb-40aa-ac10-b4529799f67a" providerId="ADAL" clId="{2702D96F-F5EF-4697-8707-689D463007F5}" dt="2024-08-16T17:05:27.335" v="2491" actId="27636"/>
          <ac:spMkLst>
            <pc:docMk/>
            <pc:sldMk cId="4022208228" sldId="304"/>
            <ac:spMk id="18" creationId="{4CEB088C-5197-EC26-CC15-D5C6AC708BAB}"/>
          </ac:spMkLst>
        </pc:spChg>
        <pc:picChg chg="add del mod">
          <ac:chgData name="Mayer, Rhiannon" userId="7b019bbc-2edb-40aa-ac10-b4529799f67a" providerId="ADAL" clId="{2702D96F-F5EF-4697-8707-689D463007F5}" dt="2024-08-16T16:13:18.633" v="1063" actId="478"/>
          <ac:picMkLst>
            <pc:docMk/>
            <pc:sldMk cId="4022208228" sldId="304"/>
            <ac:picMk id="4" creationId="{E57970D1-E9D0-290C-06B3-2568EBE37E89}"/>
          </ac:picMkLst>
        </pc:picChg>
        <pc:picChg chg="add mod">
          <ac:chgData name="Mayer, Rhiannon" userId="7b019bbc-2edb-40aa-ac10-b4529799f67a" providerId="ADAL" clId="{2702D96F-F5EF-4697-8707-689D463007F5}" dt="2024-08-16T16:18:35.969" v="1268" actId="1076"/>
          <ac:picMkLst>
            <pc:docMk/>
            <pc:sldMk cId="4022208228" sldId="304"/>
            <ac:picMk id="5" creationId="{55FFC8A8-B833-3634-8C8B-2AD86061E27F}"/>
          </ac:picMkLst>
        </pc:picChg>
      </pc:sldChg>
      <pc:sldChg chg="addSp delSp modSp add mod ord modClrScheme chgLayout modNotesTx">
        <pc:chgData name="Mayer, Rhiannon" userId="7b019bbc-2edb-40aa-ac10-b4529799f67a" providerId="ADAL" clId="{2702D96F-F5EF-4697-8707-689D463007F5}" dt="2024-08-16T18:36:26.195" v="4744" actId="20577"/>
        <pc:sldMkLst>
          <pc:docMk/>
          <pc:sldMk cId="463846153" sldId="305"/>
        </pc:sldMkLst>
        <pc:spChg chg="mod">
          <ac:chgData name="Mayer, Rhiannon" userId="7b019bbc-2edb-40aa-ac10-b4529799f67a" providerId="ADAL" clId="{2702D96F-F5EF-4697-8707-689D463007F5}" dt="2024-08-16T17:44:05.618" v="3057" actId="26606"/>
          <ac:spMkLst>
            <pc:docMk/>
            <pc:sldMk cId="463846153" sldId="305"/>
            <ac:spMk id="2" creationId="{2333FBAD-F450-1448-A36A-72F6AB77EEC3}"/>
          </ac:spMkLst>
        </pc:spChg>
        <pc:spChg chg="mod ord">
          <ac:chgData name="Mayer, Rhiannon" userId="7b019bbc-2edb-40aa-ac10-b4529799f67a" providerId="ADAL" clId="{2702D96F-F5EF-4697-8707-689D463007F5}" dt="2024-08-16T17:44:58.489" v="3109" actId="20577"/>
          <ac:spMkLst>
            <pc:docMk/>
            <pc:sldMk cId="463846153" sldId="305"/>
            <ac:spMk id="3" creationId="{A3FC7E89-62C2-B143-BEBA-CA6D34981BFF}"/>
          </ac:spMkLst>
        </pc:spChg>
        <pc:spChg chg="add del mod">
          <ac:chgData name="Mayer, Rhiannon" userId="7b019bbc-2edb-40aa-ac10-b4529799f67a" providerId="ADAL" clId="{2702D96F-F5EF-4697-8707-689D463007F5}" dt="2024-08-16T16:34:18.083" v="1443" actId="478"/>
          <ac:spMkLst>
            <pc:docMk/>
            <pc:sldMk cId="463846153" sldId="305"/>
            <ac:spMk id="8" creationId="{E709FB7C-28FD-52CD-AA84-57B97C053610}"/>
          </ac:spMkLst>
        </pc:spChg>
        <pc:picChg chg="add del mod">
          <ac:chgData name="Mayer, Rhiannon" userId="7b019bbc-2edb-40aa-ac10-b4529799f67a" providerId="ADAL" clId="{2702D96F-F5EF-4697-8707-689D463007F5}" dt="2024-08-16T17:37:30.947" v="3053" actId="478"/>
          <ac:picMkLst>
            <pc:docMk/>
            <pc:sldMk cId="463846153" sldId="305"/>
            <ac:picMk id="5" creationId="{CD7B41DC-D419-CC18-CFC7-0308A7FBBD9E}"/>
          </ac:picMkLst>
        </pc:picChg>
        <pc:picChg chg="add mod">
          <ac:chgData name="Mayer, Rhiannon" userId="7b019bbc-2edb-40aa-ac10-b4529799f67a" providerId="ADAL" clId="{2702D96F-F5EF-4697-8707-689D463007F5}" dt="2024-08-16T17:44:05.618" v="3057" actId="26606"/>
          <ac:picMkLst>
            <pc:docMk/>
            <pc:sldMk cId="463846153" sldId="305"/>
            <ac:picMk id="7" creationId="{CD2B039E-3586-E8C2-B1CA-E5D5AC63A971}"/>
          </ac:picMkLst>
        </pc:picChg>
      </pc:sldChg>
      <pc:sldChg chg="addSp delSp modSp add mod modNotesTx">
        <pc:chgData name="Mayer, Rhiannon" userId="7b019bbc-2edb-40aa-ac10-b4529799f67a" providerId="ADAL" clId="{2702D96F-F5EF-4697-8707-689D463007F5}" dt="2024-08-16T18:00:47.116" v="3811"/>
        <pc:sldMkLst>
          <pc:docMk/>
          <pc:sldMk cId="3018091317" sldId="306"/>
        </pc:sldMkLst>
        <pc:spChg chg="mod">
          <ac:chgData name="Mayer, Rhiannon" userId="7b019bbc-2edb-40aa-ac10-b4529799f67a" providerId="ADAL" clId="{2702D96F-F5EF-4697-8707-689D463007F5}" dt="2024-08-16T18:00:44.565" v="3810" actId="1076"/>
          <ac:spMkLst>
            <pc:docMk/>
            <pc:sldMk cId="3018091317" sldId="306"/>
            <ac:spMk id="2" creationId="{31614FC6-FE3D-7B45-84BE-3C726AB1D86B}"/>
          </ac:spMkLst>
        </pc:spChg>
        <pc:spChg chg="del mod">
          <ac:chgData name="Mayer, Rhiannon" userId="7b019bbc-2edb-40aa-ac10-b4529799f67a" providerId="ADAL" clId="{2702D96F-F5EF-4697-8707-689D463007F5}" dt="2024-08-16T17:47:56.473" v="3205" actId="478"/>
          <ac:spMkLst>
            <pc:docMk/>
            <pc:sldMk cId="3018091317" sldId="306"/>
            <ac:spMk id="3" creationId="{83A473F4-C73D-8C4A-8929-A707A37594D9}"/>
          </ac:spMkLst>
        </pc:spChg>
        <pc:spChg chg="add del mod">
          <ac:chgData name="Mayer, Rhiannon" userId="7b019bbc-2edb-40aa-ac10-b4529799f67a" providerId="ADAL" clId="{2702D96F-F5EF-4697-8707-689D463007F5}" dt="2024-08-16T17:48:01.624" v="3206" actId="478"/>
          <ac:spMkLst>
            <pc:docMk/>
            <pc:sldMk cId="3018091317" sldId="306"/>
            <ac:spMk id="5" creationId="{B093F2B4-682A-A78F-D079-BA2342ACE569}"/>
          </ac:spMkLst>
        </pc:spChg>
      </pc:sldChg>
      <pc:sldChg chg="addSp delSp modSp add mod ord modClrScheme chgLayout modNotesTx">
        <pc:chgData name="Mayer, Rhiannon" userId="7b019bbc-2edb-40aa-ac10-b4529799f67a" providerId="ADAL" clId="{2702D96F-F5EF-4697-8707-689D463007F5}" dt="2024-08-16T18:41:01.082" v="4754" actId="20577"/>
        <pc:sldMkLst>
          <pc:docMk/>
          <pc:sldMk cId="1639327741" sldId="307"/>
        </pc:sldMkLst>
        <pc:spChg chg="mod">
          <ac:chgData name="Mayer, Rhiannon" userId="7b019bbc-2edb-40aa-ac10-b4529799f67a" providerId="ADAL" clId="{2702D96F-F5EF-4697-8707-689D463007F5}" dt="2024-08-16T16:44:52.514" v="1916" actId="20577"/>
          <ac:spMkLst>
            <pc:docMk/>
            <pc:sldMk cId="1639327741" sldId="307"/>
            <ac:spMk id="2" creationId="{31614FC6-FE3D-7B45-84BE-3C726AB1D86B}"/>
          </ac:spMkLst>
        </pc:spChg>
        <pc:picChg chg="add del mod">
          <ac:chgData name="Mayer, Rhiannon" userId="7b019bbc-2edb-40aa-ac10-b4529799f67a" providerId="ADAL" clId="{2702D96F-F5EF-4697-8707-689D463007F5}" dt="2024-08-16T16:44:54.320" v="1917" actId="478"/>
          <ac:picMkLst>
            <pc:docMk/>
            <pc:sldMk cId="1639327741" sldId="307"/>
            <ac:picMk id="4" creationId="{54380C78-86D9-C1C8-B440-860F184E19DD}"/>
          </ac:picMkLst>
        </pc:picChg>
        <pc:picChg chg="add mod">
          <ac:chgData name="Mayer, Rhiannon" userId="7b019bbc-2edb-40aa-ac10-b4529799f67a" providerId="ADAL" clId="{2702D96F-F5EF-4697-8707-689D463007F5}" dt="2024-08-16T16:45:06.423" v="1921" actId="1076"/>
          <ac:picMkLst>
            <pc:docMk/>
            <pc:sldMk cId="1639327741" sldId="307"/>
            <ac:picMk id="5" creationId="{AFD642C3-E3D8-6D6E-7E78-F12970168D67}"/>
          </ac:picMkLst>
        </pc:picChg>
      </pc:sldChg>
      <pc:sldChg chg="add modNotesTx">
        <pc:chgData name="Mayer, Rhiannon" userId="7b019bbc-2edb-40aa-ac10-b4529799f67a" providerId="ADAL" clId="{2702D96F-F5EF-4697-8707-689D463007F5}" dt="2024-08-16T18:35:37.443" v="4598" actId="20577"/>
        <pc:sldMkLst>
          <pc:docMk/>
          <pc:sldMk cId="735719804" sldId="308"/>
        </pc:sldMkLst>
      </pc:sldChg>
      <pc:sldChg chg="addSp delSp modSp add mod ord">
        <pc:chgData name="Mayer, Rhiannon" userId="7b019bbc-2edb-40aa-ac10-b4529799f67a" providerId="ADAL" clId="{2702D96F-F5EF-4697-8707-689D463007F5}" dt="2024-08-16T16:46:38.998" v="1955" actId="1076"/>
        <pc:sldMkLst>
          <pc:docMk/>
          <pc:sldMk cId="1487252658" sldId="309"/>
        </pc:sldMkLst>
        <pc:spChg chg="mod">
          <ac:chgData name="Mayer, Rhiannon" userId="7b019bbc-2edb-40aa-ac10-b4529799f67a" providerId="ADAL" clId="{2702D96F-F5EF-4697-8707-689D463007F5}" dt="2024-08-16T16:46:19.416" v="1951" actId="20577"/>
          <ac:spMkLst>
            <pc:docMk/>
            <pc:sldMk cId="1487252658" sldId="309"/>
            <ac:spMk id="2" creationId="{31614FC6-FE3D-7B45-84BE-3C726AB1D86B}"/>
          </ac:spMkLst>
        </pc:spChg>
        <pc:picChg chg="add mod">
          <ac:chgData name="Mayer, Rhiannon" userId="7b019bbc-2edb-40aa-ac10-b4529799f67a" providerId="ADAL" clId="{2702D96F-F5EF-4697-8707-689D463007F5}" dt="2024-08-16T16:46:38.998" v="1955" actId="1076"/>
          <ac:picMkLst>
            <pc:docMk/>
            <pc:sldMk cId="1487252658" sldId="309"/>
            <ac:picMk id="3" creationId="{CFDC5A53-30D9-A773-3E52-148C02655178}"/>
          </ac:picMkLst>
        </pc:picChg>
        <pc:picChg chg="del">
          <ac:chgData name="Mayer, Rhiannon" userId="7b019bbc-2edb-40aa-ac10-b4529799f67a" providerId="ADAL" clId="{2702D96F-F5EF-4697-8707-689D463007F5}" dt="2024-08-16T16:46:21.800" v="1952" actId="478"/>
          <ac:picMkLst>
            <pc:docMk/>
            <pc:sldMk cId="1487252658" sldId="309"/>
            <ac:picMk id="5" creationId="{AFD642C3-E3D8-6D6E-7E78-F12970168D67}"/>
          </ac:picMkLst>
        </pc:picChg>
      </pc:sldChg>
      <pc:sldChg chg="add del ord">
        <pc:chgData name="Mayer, Rhiannon" userId="7b019bbc-2edb-40aa-ac10-b4529799f67a" providerId="ADAL" clId="{2702D96F-F5EF-4697-8707-689D463007F5}" dt="2024-08-16T16:45:20.230" v="1925" actId="2696"/>
        <pc:sldMkLst>
          <pc:docMk/>
          <pc:sldMk cId="4127230689" sldId="309"/>
        </pc:sldMkLst>
      </pc:sldChg>
      <pc:sldChg chg="addSp modSp add del mod ord modClrScheme chgLayout">
        <pc:chgData name="Mayer, Rhiannon" userId="7b019bbc-2edb-40aa-ac10-b4529799f67a" providerId="ADAL" clId="{2702D96F-F5EF-4697-8707-689D463007F5}" dt="2024-08-16T17:23:51.988" v="2705" actId="2696"/>
        <pc:sldMkLst>
          <pc:docMk/>
          <pc:sldMk cId="6436670" sldId="310"/>
        </pc:sldMkLst>
        <pc:spChg chg="mod">
          <ac:chgData name="Mayer, Rhiannon" userId="7b019bbc-2edb-40aa-ac10-b4529799f67a" providerId="ADAL" clId="{2702D96F-F5EF-4697-8707-689D463007F5}" dt="2024-08-16T16:50:20.711" v="1998" actId="26606"/>
          <ac:spMkLst>
            <pc:docMk/>
            <pc:sldMk cId="6436670" sldId="310"/>
            <ac:spMk id="2" creationId="{2333FBAD-F450-1448-A36A-72F6AB77EEC3}"/>
          </ac:spMkLst>
        </pc:spChg>
        <pc:spChg chg="mod">
          <ac:chgData name="Mayer, Rhiannon" userId="7b019bbc-2edb-40aa-ac10-b4529799f67a" providerId="ADAL" clId="{2702D96F-F5EF-4697-8707-689D463007F5}" dt="2024-08-16T17:23:14.823" v="2704" actId="20577"/>
          <ac:spMkLst>
            <pc:docMk/>
            <pc:sldMk cId="6436670" sldId="310"/>
            <ac:spMk id="3" creationId="{A3FC7E89-62C2-B143-BEBA-CA6D34981BFF}"/>
          </ac:spMkLst>
        </pc:spChg>
        <pc:picChg chg="add mod">
          <ac:chgData name="Mayer, Rhiannon" userId="7b019bbc-2edb-40aa-ac10-b4529799f67a" providerId="ADAL" clId="{2702D96F-F5EF-4697-8707-689D463007F5}" dt="2024-08-16T16:54:16.179" v="2306" actId="1076"/>
          <ac:picMkLst>
            <pc:docMk/>
            <pc:sldMk cId="6436670" sldId="310"/>
            <ac:picMk id="4" creationId="{A8399B3F-EE32-0F92-F301-31EF956A2309}"/>
          </ac:picMkLst>
        </pc:picChg>
        <pc:picChg chg="add mod">
          <ac:chgData name="Mayer, Rhiannon" userId="7b019bbc-2edb-40aa-ac10-b4529799f67a" providerId="ADAL" clId="{2702D96F-F5EF-4697-8707-689D463007F5}" dt="2024-08-16T16:54:11.553" v="2305" actId="1076"/>
          <ac:picMkLst>
            <pc:docMk/>
            <pc:sldMk cId="6436670" sldId="310"/>
            <ac:picMk id="6" creationId="{5BB23B57-F387-8959-3858-46FB3535C3F6}"/>
          </ac:picMkLst>
        </pc:picChg>
      </pc:sldChg>
      <pc:sldChg chg="delSp modSp add del mod">
        <pc:chgData name="Mayer, Rhiannon" userId="7b019bbc-2edb-40aa-ac10-b4529799f67a" providerId="ADAL" clId="{2702D96F-F5EF-4697-8707-689D463007F5}" dt="2024-08-16T17:36:11.356" v="3038" actId="2696"/>
        <pc:sldMkLst>
          <pc:docMk/>
          <pc:sldMk cId="2279986558" sldId="311"/>
        </pc:sldMkLst>
        <pc:spChg chg="mod">
          <ac:chgData name="Mayer, Rhiannon" userId="7b019bbc-2edb-40aa-ac10-b4529799f67a" providerId="ADAL" clId="{2702D96F-F5EF-4697-8707-689D463007F5}" dt="2024-08-16T16:54:31.631" v="2333" actId="20577"/>
          <ac:spMkLst>
            <pc:docMk/>
            <pc:sldMk cId="2279986558" sldId="311"/>
            <ac:spMk id="2" creationId="{2333FBAD-F450-1448-A36A-72F6AB77EEC3}"/>
          </ac:spMkLst>
        </pc:spChg>
        <pc:picChg chg="del">
          <ac:chgData name="Mayer, Rhiannon" userId="7b019bbc-2edb-40aa-ac10-b4529799f67a" providerId="ADAL" clId="{2702D96F-F5EF-4697-8707-689D463007F5}" dt="2024-08-16T16:54:33.830" v="2334" actId="478"/>
          <ac:picMkLst>
            <pc:docMk/>
            <pc:sldMk cId="2279986558" sldId="311"/>
            <ac:picMk id="4" creationId="{A8399B3F-EE32-0F92-F301-31EF956A2309}"/>
          </ac:picMkLst>
        </pc:picChg>
        <pc:picChg chg="del">
          <ac:chgData name="Mayer, Rhiannon" userId="7b019bbc-2edb-40aa-ac10-b4529799f67a" providerId="ADAL" clId="{2702D96F-F5EF-4697-8707-689D463007F5}" dt="2024-08-16T16:54:34.574" v="2335" actId="478"/>
          <ac:picMkLst>
            <pc:docMk/>
            <pc:sldMk cId="2279986558" sldId="311"/>
            <ac:picMk id="6" creationId="{5BB23B57-F387-8959-3858-46FB3535C3F6}"/>
          </ac:picMkLst>
        </pc:picChg>
      </pc:sldChg>
      <pc:sldChg chg="add del">
        <pc:chgData name="Mayer, Rhiannon" userId="7b019bbc-2edb-40aa-ac10-b4529799f67a" providerId="ADAL" clId="{2702D96F-F5EF-4697-8707-689D463007F5}" dt="2024-08-16T17:00:41.616" v="2364" actId="2696"/>
        <pc:sldMkLst>
          <pc:docMk/>
          <pc:sldMk cId="1732669000" sldId="312"/>
        </pc:sldMkLst>
      </pc:sldChg>
    </pc:docChg>
  </pc:docChgLst>
  <pc:docChgLst>
    <pc:chgData name="Mayer, Rhiannon" userId="S::rmayer@mailbox.sc.edu::7b019bbc-2edb-40aa-ac10-b4529799f67a" providerId="AD" clId="Web-{6FD2859B-1726-4CB7-B31A-2BA7D9606DCF}"/>
    <pc:docChg chg="delSld">
      <pc:chgData name="Mayer, Rhiannon" userId="S::rmayer@mailbox.sc.edu::7b019bbc-2edb-40aa-ac10-b4529799f67a" providerId="AD" clId="Web-{6FD2859B-1726-4CB7-B31A-2BA7D9606DCF}" dt="2023-09-01T14:00:30.852" v="0"/>
      <pc:docMkLst>
        <pc:docMk/>
      </pc:docMkLst>
      <pc:sldChg chg="del">
        <pc:chgData name="Mayer, Rhiannon" userId="S::rmayer@mailbox.sc.edu::7b019bbc-2edb-40aa-ac10-b4529799f67a" providerId="AD" clId="Web-{6FD2859B-1726-4CB7-B31A-2BA7D9606DCF}" dt="2023-09-01T14:00:30.852" v="0"/>
        <pc:sldMkLst>
          <pc:docMk/>
          <pc:sldMk cId="3691319546" sldId="288"/>
        </pc:sldMkLst>
      </pc:sldChg>
    </pc:docChg>
  </pc:docChgLst>
  <pc:docChgLst>
    <pc:chgData name="Mayer, Rhiannon" userId="7b019bbc-2edb-40aa-ac10-b4529799f67a" providerId="ADAL" clId="{CE94510B-8E31-4C59-A515-A627C13C0D90}"/>
    <pc:docChg chg="custSel addSld delSld modSld sldOrd">
      <pc:chgData name="Mayer, Rhiannon" userId="7b019bbc-2edb-40aa-ac10-b4529799f67a" providerId="ADAL" clId="{CE94510B-8E31-4C59-A515-A627C13C0D90}" dt="2023-09-01T14:01:15.211" v="1207" actId="20577"/>
      <pc:docMkLst>
        <pc:docMk/>
      </pc:docMkLst>
      <pc:sldChg chg="modSp mod">
        <pc:chgData name="Mayer, Rhiannon" userId="7b019bbc-2edb-40aa-ac10-b4529799f67a" providerId="ADAL" clId="{CE94510B-8E31-4C59-A515-A627C13C0D90}" dt="2023-09-01T13:17:57.288" v="990" actId="1076"/>
        <pc:sldMkLst>
          <pc:docMk/>
          <pc:sldMk cId="3387642774" sldId="258"/>
        </pc:sldMkLst>
        <pc:spChg chg="mod">
          <ac:chgData name="Mayer, Rhiannon" userId="7b019bbc-2edb-40aa-ac10-b4529799f67a" providerId="ADAL" clId="{CE94510B-8E31-4C59-A515-A627C13C0D90}" dt="2023-09-01T13:17:40.519" v="989" actId="1076"/>
          <ac:spMkLst>
            <pc:docMk/>
            <pc:sldMk cId="3387642774" sldId="258"/>
            <ac:spMk id="2" creationId="{31614FC6-FE3D-7B45-84BE-3C726AB1D86B}"/>
          </ac:spMkLst>
        </pc:spChg>
        <pc:spChg chg="mod">
          <ac:chgData name="Mayer, Rhiannon" userId="7b019bbc-2edb-40aa-ac10-b4529799f67a" providerId="ADAL" clId="{CE94510B-8E31-4C59-A515-A627C13C0D90}" dt="2023-09-01T13:17:57.288" v="990" actId="1076"/>
          <ac:spMkLst>
            <pc:docMk/>
            <pc:sldMk cId="3387642774" sldId="258"/>
            <ac:spMk id="3" creationId="{83A473F4-C73D-8C4A-8929-A707A37594D9}"/>
          </ac:spMkLst>
        </pc:spChg>
      </pc:sldChg>
      <pc:sldChg chg="modSp mod">
        <pc:chgData name="Mayer, Rhiannon" userId="7b019bbc-2edb-40aa-ac10-b4529799f67a" providerId="ADAL" clId="{CE94510B-8E31-4C59-A515-A627C13C0D90}" dt="2023-09-01T13:19:10.440" v="1050" actId="20577"/>
        <pc:sldMkLst>
          <pc:docMk/>
          <pc:sldMk cId="591719118" sldId="266"/>
        </pc:sldMkLst>
        <pc:spChg chg="mod">
          <ac:chgData name="Mayer, Rhiannon" userId="7b019bbc-2edb-40aa-ac10-b4529799f67a" providerId="ADAL" clId="{CE94510B-8E31-4C59-A515-A627C13C0D90}" dt="2023-09-01T13:14:45.378" v="819" actId="122"/>
          <ac:spMkLst>
            <pc:docMk/>
            <pc:sldMk cId="591719118" sldId="266"/>
            <ac:spMk id="2" creationId="{2333FBAD-F450-1448-A36A-72F6AB77EEC3}"/>
          </ac:spMkLst>
        </pc:spChg>
        <pc:spChg chg="mod">
          <ac:chgData name="Mayer, Rhiannon" userId="7b019bbc-2edb-40aa-ac10-b4529799f67a" providerId="ADAL" clId="{CE94510B-8E31-4C59-A515-A627C13C0D90}" dt="2023-09-01T13:19:10.440" v="1050" actId="20577"/>
          <ac:spMkLst>
            <pc:docMk/>
            <pc:sldMk cId="591719118" sldId="266"/>
            <ac:spMk id="3" creationId="{A3FC7E89-62C2-B143-BEBA-CA6D34981BFF}"/>
          </ac:spMkLst>
        </pc:spChg>
      </pc:sldChg>
      <pc:sldChg chg="modSp mod">
        <pc:chgData name="Mayer, Rhiannon" userId="7b019bbc-2edb-40aa-ac10-b4529799f67a" providerId="ADAL" clId="{CE94510B-8E31-4C59-A515-A627C13C0D90}" dt="2023-08-29T18:40:40.170" v="3" actId="20577"/>
        <pc:sldMkLst>
          <pc:docMk/>
          <pc:sldMk cId="1941884446" sldId="271"/>
        </pc:sldMkLst>
        <pc:spChg chg="mod">
          <ac:chgData name="Mayer, Rhiannon" userId="7b019bbc-2edb-40aa-ac10-b4529799f67a" providerId="ADAL" clId="{CE94510B-8E31-4C59-A515-A627C13C0D90}" dt="2023-08-29T18:40:40.170" v="3" actId="20577"/>
          <ac:spMkLst>
            <pc:docMk/>
            <pc:sldMk cId="1941884446" sldId="271"/>
            <ac:spMk id="2" creationId="{2333FBAD-F450-1448-A36A-72F6AB77EEC3}"/>
          </ac:spMkLst>
        </pc:spChg>
      </pc:sldChg>
      <pc:sldChg chg="modSp mod modNotesTx">
        <pc:chgData name="Mayer, Rhiannon" userId="7b019bbc-2edb-40aa-ac10-b4529799f67a" providerId="ADAL" clId="{CE94510B-8E31-4C59-A515-A627C13C0D90}" dt="2023-09-01T13:20:52.666" v="1104" actId="20577"/>
        <pc:sldMkLst>
          <pc:docMk/>
          <pc:sldMk cId="1412733496" sldId="282"/>
        </pc:sldMkLst>
        <pc:spChg chg="mod">
          <ac:chgData name="Mayer, Rhiannon" userId="7b019bbc-2edb-40aa-ac10-b4529799f67a" providerId="ADAL" clId="{CE94510B-8E31-4C59-A515-A627C13C0D90}" dt="2023-09-01T13:11:44.241" v="632" actId="20577"/>
          <ac:spMkLst>
            <pc:docMk/>
            <pc:sldMk cId="1412733496" sldId="282"/>
            <ac:spMk id="3" creationId="{A3FC7E89-62C2-B143-BEBA-CA6D34981BFF}"/>
          </ac:spMkLst>
        </pc:spChg>
      </pc:sldChg>
      <pc:sldChg chg="modSp mod modNotesTx">
        <pc:chgData name="Mayer, Rhiannon" userId="7b019bbc-2edb-40aa-ac10-b4529799f67a" providerId="ADAL" clId="{CE94510B-8E31-4C59-A515-A627C13C0D90}" dt="2023-09-01T13:12:22.795" v="710" actId="20577"/>
        <pc:sldMkLst>
          <pc:docMk/>
          <pc:sldMk cId="3420313968" sldId="283"/>
        </pc:sldMkLst>
        <pc:spChg chg="mod">
          <ac:chgData name="Mayer, Rhiannon" userId="7b019bbc-2edb-40aa-ac10-b4529799f67a" providerId="ADAL" clId="{CE94510B-8E31-4C59-A515-A627C13C0D90}" dt="2023-09-01T13:12:10.546" v="696" actId="20577"/>
          <ac:spMkLst>
            <pc:docMk/>
            <pc:sldMk cId="3420313968" sldId="283"/>
            <ac:spMk id="2" creationId="{2333FBAD-F450-1448-A36A-72F6AB77EEC3}"/>
          </ac:spMkLst>
        </pc:spChg>
      </pc:sldChg>
      <pc:sldChg chg="ord">
        <pc:chgData name="Mayer, Rhiannon" userId="7b019bbc-2edb-40aa-ac10-b4529799f67a" providerId="ADAL" clId="{CE94510B-8E31-4C59-A515-A627C13C0D90}" dt="2023-09-01T13:45:19.218" v="1179"/>
        <pc:sldMkLst>
          <pc:docMk/>
          <pc:sldMk cId="3983274926" sldId="284"/>
        </pc:sldMkLst>
      </pc:sldChg>
      <pc:sldChg chg="ord">
        <pc:chgData name="Mayer, Rhiannon" userId="7b019bbc-2edb-40aa-ac10-b4529799f67a" providerId="ADAL" clId="{CE94510B-8E31-4C59-A515-A627C13C0D90}" dt="2023-09-01T13:11:03.633" v="614"/>
        <pc:sldMkLst>
          <pc:docMk/>
          <pc:sldMk cId="3009947614" sldId="285"/>
        </pc:sldMkLst>
      </pc:sldChg>
      <pc:sldChg chg="modSp mod">
        <pc:chgData name="Mayer, Rhiannon" userId="7b019bbc-2edb-40aa-ac10-b4529799f67a" providerId="ADAL" clId="{CE94510B-8E31-4C59-A515-A627C13C0D90}" dt="2023-09-01T14:01:15.211" v="1207" actId="20577"/>
        <pc:sldMkLst>
          <pc:docMk/>
          <pc:sldMk cId="3855069328" sldId="286"/>
        </pc:sldMkLst>
        <pc:spChg chg="mod">
          <ac:chgData name="Mayer, Rhiannon" userId="7b019bbc-2edb-40aa-ac10-b4529799f67a" providerId="ADAL" clId="{CE94510B-8E31-4C59-A515-A627C13C0D90}" dt="2023-09-01T14:01:15.211" v="1207" actId="20577"/>
          <ac:spMkLst>
            <pc:docMk/>
            <pc:sldMk cId="3855069328" sldId="286"/>
            <ac:spMk id="2" creationId="{2333FBAD-F450-1448-A36A-72F6AB77EEC3}"/>
          </ac:spMkLst>
        </pc:spChg>
        <pc:spChg chg="mod">
          <ac:chgData name="Mayer, Rhiannon" userId="7b019bbc-2edb-40aa-ac10-b4529799f67a" providerId="ADAL" clId="{CE94510B-8E31-4C59-A515-A627C13C0D90}" dt="2023-09-01T13:21:56.718" v="1174" actId="20577"/>
          <ac:spMkLst>
            <pc:docMk/>
            <pc:sldMk cId="3855069328" sldId="286"/>
            <ac:spMk id="5" creationId="{B1C5730A-811B-79B4-02CE-A374245ADE7B}"/>
          </ac:spMkLst>
        </pc:spChg>
      </pc:sldChg>
      <pc:sldChg chg="modSp del mod">
        <pc:chgData name="Mayer, Rhiannon" userId="7b019bbc-2edb-40aa-ac10-b4529799f67a" providerId="ADAL" clId="{CE94510B-8E31-4C59-A515-A627C13C0D90}" dt="2023-09-01T13:44:54.710" v="1175" actId="2696"/>
        <pc:sldMkLst>
          <pc:docMk/>
          <pc:sldMk cId="4261637583" sldId="287"/>
        </pc:sldMkLst>
        <pc:spChg chg="mod">
          <ac:chgData name="Mayer, Rhiannon" userId="7b019bbc-2edb-40aa-ac10-b4529799f67a" providerId="ADAL" clId="{CE94510B-8E31-4C59-A515-A627C13C0D90}" dt="2023-08-31T14:13:54.798" v="594" actId="20577"/>
          <ac:spMkLst>
            <pc:docMk/>
            <pc:sldMk cId="4261637583" sldId="287"/>
            <ac:spMk id="5" creationId="{B1C5730A-811B-79B4-02CE-A374245ADE7B}"/>
          </ac:spMkLst>
        </pc:spChg>
      </pc:sldChg>
      <pc:sldChg chg="del">
        <pc:chgData name="Mayer, Rhiannon" userId="7b019bbc-2edb-40aa-ac10-b4529799f67a" providerId="ADAL" clId="{CE94510B-8E31-4C59-A515-A627C13C0D90}" dt="2023-08-29T18:44:42.398" v="153" actId="2696"/>
        <pc:sldMkLst>
          <pc:docMk/>
          <pc:sldMk cId="2737493901" sldId="288"/>
        </pc:sldMkLst>
      </pc:sldChg>
      <pc:sldChg chg="modSp add mod ord">
        <pc:chgData name="Mayer, Rhiannon" userId="7b019bbc-2edb-40aa-ac10-b4529799f67a" providerId="ADAL" clId="{CE94510B-8E31-4C59-A515-A627C13C0D90}" dt="2023-09-01T13:45:00.494" v="1177"/>
        <pc:sldMkLst>
          <pc:docMk/>
          <pc:sldMk cId="3691319546" sldId="288"/>
        </pc:sldMkLst>
        <pc:spChg chg="mod">
          <ac:chgData name="Mayer, Rhiannon" userId="7b019bbc-2edb-40aa-ac10-b4529799f67a" providerId="ADAL" clId="{CE94510B-8E31-4C59-A515-A627C13C0D90}" dt="2023-08-29T18:45:39.545" v="213" actId="20577"/>
          <ac:spMkLst>
            <pc:docMk/>
            <pc:sldMk cId="3691319546" sldId="288"/>
            <ac:spMk id="2" creationId="{2333FBAD-F450-1448-A36A-72F6AB77EEC3}"/>
          </ac:spMkLst>
        </pc:spChg>
        <pc:spChg chg="mod">
          <ac:chgData name="Mayer, Rhiannon" userId="7b019bbc-2edb-40aa-ac10-b4529799f67a" providerId="ADAL" clId="{CE94510B-8E31-4C59-A515-A627C13C0D90}" dt="2023-09-01T13:09:57.375" v="602" actId="20577"/>
          <ac:spMkLst>
            <pc:docMk/>
            <pc:sldMk cId="3691319546" sldId="288"/>
            <ac:spMk id="5" creationId="{B1C5730A-811B-79B4-02CE-A374245ADE7B}"/>
          </ac:spMkLst>
        </pc:spChg>
      </pc:sldChg>
      <pc:sldChg chg="add del ord">
        <pc:chgData name="Mayer, Rhiannon" userId="7b019bbc-2edb-40aa-ac10-b4529799f67a" providerId="ADAL" clId="{CE94510B-8E31-4C59-A515-A627C13C0D90}" dt="2023-08-29T18:44:32.128" v="152" actId="2696"/>
        <pc:sldMkLst>
          <pc:docMk/>
          <pc:sldMk cId="902333470" sldId="289"/>
        </pc:sldMkLst>
      </pc:sldChg>
    </pc:docChg>
  </pc:docChgLst>
  <pc:docChgLst>
    <pc:chgData name="Mayer, Rhiannon" userId="7b019bbc-2edb-40aa-ac10-b4529799f67a" providerId="ADAL" clId="{DA056AFC-2108-4445-9FE2-DD0048B06E40}"/>
    <pc:docChg chg="undo custSel addSld modSld sldOrd">
      <pc:chgData name="Mayer, Rhiannon" userId="7b019bbc-2edb-40aa-ac10-b4529799f67a" providerId="ADAL" clId="{DA056AFC-2108-4445-9FE2-DD0048B06E40}" dt="2024-03-25T15:05:53.956" v="1951" actId="1076"/>
      <pc:docMkLst>
        <pc:docMk/>
      </pc:docMkLst>
      <pc:sldChg chg="modSp mod ord modNotesTx">
        <pc:chgData name="Mayer, Rhiannon" userId="7b019bbc-2edb-40aa-ac10-b4529799f67a" providerId="ADAL" clId="{DA056AFC-2108-4445-9FE2-DD0048B06E40}" dt="2024-03-25T15:01:41.972" v="1950"/>
        <pc:sldMkLst>
          <pc:docMk/>
          <pc:sldMk cId="3822904266" sldId="289"/>
        </pc:sldMkLst>
        <pc:spChg chg="mod">
          <ac:chgData name="Mayer, Rhiannon" userId="7b019bbc-2edb-40aa-ac10-b4529799f67a" providerId="ADAL" clId="{DA056AFC-2108-4445-9FE2-DD0048B06E40}" dt="2024-03-25T14:02:42.092" v="944" actId="20577"/>
          <ac:spMkLst>
            <pc:docMk/>
            <pc:sldMk cId="3822904266" sldId="289"/>
            <ac:spMk id="3" creationId="{A3FC7E89-62C2-B143-BEBA-CA6D34981BFF}"/>
          </ac:spMkLst>
        </pc:spChg>
      </pc:sldChg>
      <pc:sldChg chg="modSp mod modNotesTx">
        <pc:chgData name="Mayer, Rhiannon" userId="7b019bbc-2edb-40aa-ac10-b4529799f67a" providerId="ADAL" clId="{DA056AFC-2108-4445-9FE2-DD0048B06E40}" dt="2024-03-25T14:58:39.393" v="1948" actId="20577"/>
        <pc:sldMkLst>
          <pc:docMk/>
          <pc:sldMk cId="2872057970" sldId="291"/>
        </pc:sldMkLst>
        <pc:spChg chg="mod">
          <ac:chgData name="Mayer, Rhiannon" userId="7b019bbc-2edb-40aa-ac10-b4529799f67a" providerId="ADAL" clId="{DA056AFC-2108-4445-9FE2-DD0048B06E40}" dt="2024-03-25T14:58:39.393" v="1948" actId="20577"/>
          <ac:spMkLst>
            <pc:docMk/>
            <pc:sldMk cId="2872057970" sldId="291"/>
            <ac:spMk id="3" creationId="{A3FC7E89-62C2-B143-BEBA-CA6D34981BFF}"/>
          </ac:spMkLst>
        </pc:spChg>
      </pc:sldChg>
      <pc:sldChg chg="addSp delSp modSp mod">
        <pc:chgData name="Mayer, Rhiannon" userId="7b019bbc-2edb-40aa-ac10-b4529799f67a" providerId="ADAL" clId="{DA056AFC-2108-4445-9FE2-DD0048B06E40}" dt="2024-03-25T14:32:49.146" v="1550" actId="20577"/>
        <pc:sldMkLst>
          <pc:docMk/>
          <pc:sldMk cId="1493843748" sldId="293"/>
        </pc:sldMkLst>
        <pc:spChg chg="mod">
          <ac:chgData name="Mayer, Rhiannon" userId="7b019bbc-2edb-40aa-ac10-b4529799f67a" providerId="ADAL" clId="{DA056AFC-2108-4445-9FE2-DD0048B06E40}" dt="2024-03-25T14:32:49.146" v="1550" actId="20577"/>
          <ac:spMkLst>
            <pc:docMk/>
            <pc:sldMk cId="1493843748" sldId="293"/>
            <ac:spMk id="3" creationId="{ACBA19BC-9232-F933-BE77-7B7CF8DA379F}"/>
          </ac:spMkLst>
        </pc:spChg>
        <pc:picChg chg="add del mod">
          <ac:chgData name="Mayer, Rhiannon" userId="7b019bbc-2edb-40aa-ac10-b4529799f67a" providerId="ADAL" clId="{DA056AFC-2108-4445-9FE2-DD0048B06E40}" dt="2024-03-25T14:22:37.076" v="1411" actId="478"/>
          <ac:picMkLst>
            <pc:docMk/>
            <pc:sldMk cId="1493843748" sldId="293"/>
            <ac:picMk id="5" creationId="{3BB1DD1B-F3AA-1E47-D716-0318784FD77B}"/>
          </ac:picMkLst>
        </pc:picChg>
        <pc:picChg chg="add del mod">
          <ac:chgData name="Mayer, Rhiannon" userId="7b019bbc-2edb-40aa-ac10-b4529799f67a" providerId="ADAL" clId="{DA056AFC-2108-4445-9FE2-DD0048B06E40}" dt="2024-03-25T14:31:53.918" v="1538" actId="478"/>
          <ac:picMkLst>
            <pc:docMk/>
            <pc:sldMk cId="1493843748" sldId="293"/>
            <ac:picMk id="7" creationId="{E08A6335-B461-A6A7-3660-05AE6C36D683}"/>
          </ac:picMkLst>
        </pc:picChg>
        <pc:picChg chg="add mod">
          <ac:chgData name="Mayer, Rhiannon" userId="7b019bbc-2edb-40aa-ac10-b4529799f67a" providerId="ADAL" clId="{DA056AFC-2108-4445-9FE2-DD0048B06E40}" dt="2024-03-25T14:32:09.932" v="1540" actId="1076"/>
          <ac:picMkLst>
            <pc:docMk/>
            <pc:sldMk cId="1493843748" sldId="293"/>
            <ac:picMk id="9" creationId="{A1C2C705-4BB8-4366-5005-44379F686130}"/>
          </ac:picMkLst>
        </pc:picChg>
      </pc:sldChg>
      <pc:sldChg chg="modSp mod modNotesTx">
        <pc:chgData name="Mayer, Rhiannon" userId="7b019bbc-2edb-40aa-ac10-b4529799f67a" providerId="ADAL" clId="{DA056AFC-2108-4445-9FE2-DD0048B06E40}" dt="2024-03-25T14:33:52.224" v="1552" actId="6549"/>
        <pc:sldMkLst>
          <pc:docMk/>
          <pc:sldMk cId="3121001901" sldId="294"/>
        </pc:sldMkLst>
        <pc:spChg chg="mod">
          <ac:chgData name="Mayer, Rhiannon" userId="7b019bbc-2edb-40aa-ac10-b4529799f67a" providerId="ADAL" clId="{DA056AFC-2108-4445-9FE2-DD0048B06E40}" dt="2024-03-25T14:33:40.174" v="1551" actId="20578"/>
          <ac:spMkLst>
            <pc:docMk/>
            <pc:sldMk cId="3121001901" sldId="294"/>
            <ac:spMk id="3" creationId="{A3FC7E89-62C2-B143-BEBA-CA6D34981BFF}"/>
          </ac:spMkLst>
        </pc:spChg>
      </pc:sldChg>
      <pc:sldChg chg="ord">
        <pc:chgData name="Mayer, Rhiannon" userId="7b019bbc-2edb-40aa-ac10-b4529799f67a" providerId="ADAL" clId="{DA056AFC-2108-4445-9FE2-DD0048B06E40}" dt="2024-03-25T14:57:01.022" v="1848"/>
        <pc:sldMkLst>
          <pc:docMk/>
          <pc:sldMk cId="2212581440" sldId="295"/>
        </pc:sldMkLst>
      </pc:sldChg>
      <pc:sldChg chg="addSp modSp mod modClrScheme chgLayout">
        <pc:chgData name="Mayer, Rhiannon" userId="7b019bbc-2edb-40aa-ac10-b4529799f67a" providerId="ADAL" clId="{DA056AFC-2108-4445-9FE2-DD0048B06E40}" dt="2024-03-25T14:20:13.699" v="1405" actId="1076"/>
        <pc:sldMkLst>
          <pc:docMk/>
          <pc:sldMk cId="2800386581" sldId="296"/>
        </pc:sldMkLst>
        <pc:spChg chg="mod">
          <ac:chgData name="Mayer, Rhiannon" userId="7b019bbc-2edb-40aa-ac10-b4529799f67a" providerId="ADAL" clId="{DA056AFC-2108-4445-9FE2-DD0048B06E40}" dt="2024-03-25T14:18:57.563" v="1399" actId="26606"/>
          <ac:spMkLst>
            <pc:docMk/>
            <pc:sldMk cId="2800386581" sldId="296"/>
            <ac:spMk id="2" creationId="{36FB5120-5C57-7C14-1A86-FB53C121425A}"/>
          </ac:spMkLst>
        </pc:spChg>
        <pc:spChg chg="mod">
          <ac:chgData name="Mayer, Rhiannon" userId="7b019bbc-2edb-40aa-ac10-b4529799f67a" providerId="ADAL" clId="{DA056AFC-2108-4445-9FE2-DD0048B06E40}" dt="2024-03-25T14:19:49.391" v="1403" actId="6549"/>
          <ac:spMkLst>
            <pc:docMk/>
            <pc:sldMk cId="2800386581" sldId="296"/>
            <ac:spMk id="3" creationId="{2125D061-BD8C-D729-7CA5-0DB1E75E00E1}"/>
          </ac:spMkLst>
        </pc:spChg>
        <pc:picChg chg="add mod">
          <ac:chgData name="Mayer, Rhiannon" userId="7b019bbc-2edb-40aa-ac10-b4529799f67a" providerId="ADAL" clId="{DA056AFC-2108-4445-9FE2-DD0048B06E40}" dt="2024-03-25T14:20:13.699" v="1405" actId="1076"/>
          <ac:picMkLst>
            <pc:docMk/>
            <pc:sldMk cId="2800386581" sldId="296"/>
            <ac:picMk id="5" creationId="{E68F6A36-9FA0-0B39-75EC-2BE0543BC1AF}"/>
          </ac:picMkLst>
        </pc:picChg>
      </pc:sldChg>
      <pc:sldChg chg="addSp delSp modSp add mod ord modNotesTx">
        <pc:chgData name="Mayer, Rhiannon" userId="7b019bbc-2edb-40aa-ac10-b4529799f67a" providerId="ADAL" clId="{DA056AFC-2108-4445-9FE2-DD0048B06E40}" dt="2024-03-25T15:05:53.956" v="1951" actId="1076"/>
        <pc:sldMkLst>
          <pc:docMk/>
          <pc:sldMk cId="2749616335" sldId="297"/>
        </pc:sldMkLst>
        <pc:spChg chg="mod">
          <ac:chgData name="Mayer, Rhiannon" userId="7b019bbc-2edb-40aa-ac10-b4529799f67a" providerId="ADAL" clId="{DA056AFC-2108-4445-9FE2-DD0048B06E40}" dt="2024-03-25T14:16:13.163" v="1340" actId="20577"/>
          <ac:spMkLst>
            <pc:docMk/>
            <pc:sldMk cId="2749616335" sldId="297"/>
            <ac:spMk id="2" creationId="{DE254EC1-1362-D72D-FE52-CA12469C8E83}"/>
          </ac:spMkLst>
        </pc:spChg>
        <pc:spChg chg="mod">
          <ac:chgData name="Mayer, Rhiannon" userId="7b019bbc-2edb-40aa-ac10-b4529799f67a" providerId="ADAL" clId="{DA056AFC-2108-4445-9FE2-DD0048B06E40}" dt="2024-03-25T14:56:49.459" v="1846" actId="20577"/>
          <ac:spMkLst>
            <pc:docMk/>
            <pc:sldMk cId="2749616335" sldId="297"/>
            <ac:spMk id="3" creationId="{ACBA19BC-9232-F933-BE77-7B7CF8DA379F}"/>
          </ac:spMkLst>
        </pc:spChg>
        <pc:spChg chg="add mod">
          <ac:chgData name="Mayer, Rhiannon" userId="7b019bbc-2edb-40aa-ac10-b4529799f67a" providerId="ADAL" clId="{DA056AFC-2108-4445-9FE2-DD0048B06E40}" dt="2024-03-25T14:56:19.521" v="1818" actId="1076"/>
          <ac:spMkLst>
            <pc:docMk/>
            <pc:sldMk cId="2749616335" sldId="297"/>
            <ac:spMk id="8" creationId="{DCFD1B64-72AF-6165-E3BF-6BA95D9BA05C}"/>
          </ac:spMkLst>
        </pc:spChg>
        <pc:spChg chg="add mod">
          <ac:chgData name="Mayer, Rhiannon" userId="7b019bbc-2edb-40aa-ac10-b4529799f67a" providerId="ADAL" clId="{DA056AFC-2108-4445-9FE2-DD0048B06E40}" dt="2024-03-25T14:44:51.125" v="1664" actId="1076"/>
          <ac:spMkLst>
            <pc:docMk/>
            <pc:sldMk cId="2749616335" sldId="297"/>
            <ac:spMk id="11" creationId="{0C5CD77E-4311-E5A2-D970-F96C3AFABA1F}"/>
          </ac:spMkLst>
        </pc:spChg>
        <pc:spChg chg="add mod">
          <ac:chgData name="Mayer, Rhiannon" userId="7b019bbc-2edb-40aa-ac10-b4529799f67a" providerId="ADAL" clId="{DA056AFC-2108-4445-9FE2-DD0048B06E40}" dt="2024-03-25T15:05:53.956" v="1951" actId="1076"/>
          <ac:spMkLst>
            <pc:docMk/>
            <pc:sldMk cId="2749616335" sldId="297"/>
            <ac:spMk id="12" creationId="{5355C387-E6BB-8CFF-E5D4-CABEBC7C7596}"/>
          </ac:spMkLst>
        </pc:spChg>
        <pc:spChg chg="add mod">
          <ac:chgData name="Mayer, Rhiannon" userId="7b019bbc-2edb-40aa-ac10-b4529799f67a" providerId="ADAL" clId="{DA056AFC-2108-4445-9FE2-DD0048B06E40}" dt="2024-03-25T14:47:10.647" v="1690" actId="20577"/>
          <ac:spMkLst>
            <pc:docMk/>
            <pc:sldMk cId="2749616335" sldId="297"/>
            <ac:spMk id="14" creationId="{2BD9A1A6-8985-9553-78B3-8BBBB044A673}"/>
          </ac:spMkLst>
        </pc:spChg>
        <pc:picChg chg="add del mod">
          <ac:chgData name="Mayer, Rhiannon" userId="7b019bbc-2edb-40aa-ac10-b4529799f67a" providerId="ADAL" clId="{DA056AFC-2108-4445-9FE2-DD0048B06E40}" dt="2024-03-25T14:43:21.154" v="1612" actId="478"/>
          <ac:picMkLst>
            <pc:docMk/>
            <pc:sldMk cId="2749616335" sldId="297"/>
            <ac:picMk id="5" creationId="{C6AC5664-C42F-C993-D423-D5B16E09565B}"/>
          </ac:picMkLst>
        </pc:picChg>
        <pc:picChg chg="add mod">
          <ac:chgData name="Mayer, Rhiannon" userId="7b019bbc-2edb-40aa-ac10-b4529799f67a" providerId="ADAL" clId="{DA056AFC-2108-4445-9FE2-DD0048B06E40}" dt="2024-03-25T14:45:47.719" v="1670" actId="1076"/>
          <ac:picMkLst>
            <pc:docMk/>
            <pc:sldMk cId="2749616335" sldId="297"/>
            <ac:picMk id="7" creationId="{1C2074D4-583E-A9C1-F85C-4DB98E8D523A}"/>
          </ac:picMkLst>
        </pc:picChg>
        <pc:picChg chg="add mod">
          <ac:chgData name="Mayer, Rhiannon" userId="7b019bbc-2edb-40aa-ac10-b4529799f67a" providerId="ADAL" clId="{DA056AFC-2108-4445-9FE2-DD0048B06E40}" dt="2024-03-25T14:46:31.591" v="1676" actId="1076"/>
          <ac:picMkLst>
            <pc:docMk/>
            <pc:sldMk cId="2749616335" sldId="297"/>
            <ac:picMk id="10" creationId="{F3C4917F-DE71-684A-A716-341D1AAA945D}"/>
          </ac:picMkLst>
        </pc:picChg>
      </pc:sldChg>
    </pc:docChg>
  </pc:docChgLst>
  <pc:docChgLst>
    <pc:chgData name="Mayer, Rhiannon" userId="7b019bbc-2edb-40aa-ac10-b4529799f67a" providerId="ADAL" clId="{859B59BF-B8CA-49A3-8721-BD22586B330F}"/>
    <pc:docChg chg="custSel addSld modSld sldOrd">
      <pc:chgData name="Mayer, Rhiannon" userId="7b019bbc-2edb-40aa-ac10-b4529799f67a" providerId="ADAL" clId="{859B59BF-B8CA-49A3-8721-BD22586B330F}" dt="2024-03-08T12:28:38.806" v="593" actId="20577"/>
      <pc:docMkLst>
        <pc:docMk/>
      </pc:docMkLst>
      <pc:sldChg chg="modSp mod">
        <pc:chgData name="Mayer, Rhiannon" userId="7b019bbc-2edb-40aa-ac10-b4529799f67a" providerId="ADAL" clId="{859B59BF-B8CA-49A3-8721-BD22586B330F}" dt="2024-03-07T19:14:38.102" v="53" actId="5793"/>
        <pc:sldMkLst>
          <pc:docMk/>
          <pc:sldMk cId="3121001901" sldId="294"/>
        </pc:sldMkLst>
        <pc:spChg chg="mod">
          <ac:chgData name="Mayer, Rhiannon" userId="7b019bbc-2edb-40aa-ac10-b4529799f67a" providerId="ADAL" clId="{859B59BF-B8CA-49A3-8721-BD22586B330F}" dt="2024-03-07T19:14:38.102" v="53" actId="5793"/>
          <ac:spMkLst>
            <pc:docMk/>
            <pc:sldMk cId="3121001901" sldId="294"/>
            <ac:spMk id="3" creationId="{A3FC7E89-62C2-B143-BEBA-CA6D34981BFF}"/>
          </ac:spMkLst>
        </pc:spChg>
      </pc:sldChg>
      <pc:sldChg chg="modSp add mod ord">
        <pc:chgData name="Mayer, Rhiannon" userId="7b019bbc-2edb-40aa-ac10-b4529799f67a" providerId="ADAL" clId="{859B59BF-B8CA-49A3-8721-BD22586B330F}" dt="2024-03-08T12:28:38.806" v="593" actId="20577"/>
        <pc:sldMkLst>
          <pc:docMk/>
          <pc:sldMk cId="2800386581" sldId="296"/>
        </pc:sldMkLst>
        <pc:spChg chg="mod">
          <ac:chgData name="Mayer, Rhiannon" userId="7b019bbc-2edb-40aa-ac10-b4529799f67a" providerId="ADAL" clId="{859B59BF-B8CA-49A3-8721-BD22586B330F}" dt="2024-03-07T19:15:10.740" v="91" actId="20577"/>
          <ac:spMkLst>
            <pc:docMk/>
            <pc:sldMk cId="2800386581" sldId="296"/>
            <ac:spMk id="2" creationId="{36FB5120-5C57-7C14-1A86-FB53C121425A}"/>
          </ac:spMkLst>
        </pc:spChg>
        <pc:spChg chg="mod">
          <ac:chgData name="Mayer, Rhiannon" userId="7b019bbc-2edb-40aa-ac10-b4529799f67a" providerId="ADAL" clId="{859B59BF-B8CA-49A3-8721-BD22586B330F}" dt="2024-03-08T12:28:38.806" v="593" actId="20577"/>
          <ac:spMkLst>
            <pc:docMk/>
            <pc:sldMk cId="2800386581" sldId="296"/>
            <ac:spMk id="3" creationId="{2125D061-BD8C-D729-7CA5-0DB1E75E00E1}"/>
          </ac:spMkLst>
        </pc:spChg>
      </pc:sldChg>
    </pc:docChg>
  </pc:docChgLst>
  <pc:docChgLst>
    <pc:chgData name="Mayer, Rhiannon" userId="S::rmayer@mailbox.sc.edu::7b019bbc-2edb-40aa-ac10-b4529799f67a" providerId="AD" clId="Web-{233E5941-6F8F-4E55-8520-3A9C5EB328A5}"/>
    <pc:docChg chg="modSld">
      <pc:chgData name="Mayer, Rhiannon" userId="S::rmayer@mailbox.sc.edu::7b019bbc-2edb-40aa-ac10-b4529799f67a" providerId="AD" clId="Web-{233E5941-6F8F-4E55-8520-3A9C5EB328A5}" dt="2024-08-16T15:31:53.611" v="32" actId="14100"/>
      <pc:docMkLst>
        <pc:docMk/>
      </pc:docMkLst>
      <pc:sldChg chg="modSp">
        <pc:chgData name="Mayer, Rhiannon" userId="S::rmayer@mailbox.sc.edu::7b019bbc-2edb-40aa-ac10-b4529799f67a" providerId="AD" clId="Web-{233E5941-6F8F-4E55-8520-3A9C5EB328A5}" dt="2024-08-16T15:31:53.611" v="32" actId="14100"/>
        <pc:sldMkLst>
          <pc:docMk/>
          <pc:sldMk cId="600300843" sldId="278"/>
        </pc:sldMkLst>
        <pc:spChg chg="mod">
          <ac:chgData name="Mayer, Rhiannon" userId="S::rmayer@mailbox.sc.edu::7b019bbc-2edb-40aa-ac10-b4529799f67a" providerId="AD" clId="Web-{233E5941-6F8F-4E55-8520-3A9C5EB328A5}" dt="2024-08-16T15:31:53.611" v="32" actId="14100"/>
          <ac:spMkLst>
            <pc:docMk/>
            <pc:sldMk cId="600300843" sldId="278"/>
            <ac:spMk id="2" creationId="{07AF9F61-B891-3944-9E22-503B0C38A722}"/>
          </ac:spMkLst>
        </pc:spChg>
        <pc:spChg chg="mod">
          <ac:chgData name="Mayer, Rhiannon" userId="S::rmayer@mailbox.sc.edu::7b019bbc-2edb-40aa-ac10-b4529799f67a" providerId="AD" clId="Web-{233E5941-6F8F-4E55-8520-3A9C5EB328A5}" dt="2024-08-16T15:31:36.689" v="22" actId="20577"/>
          <ac:spMkLst>
            <pc:docMk/>
            <pc:sldMk cId="600300843" sldId="278"/>
            <ac:spMk id="3" creationId="{8B96A461-863C-424F-BAE7-45F2ACA74C3E}"/>
          </ac:spMkLst>
        </pc:spChg>
      </pc:sldChg>
    </pc:docChg>
  </pc:docChgLst>
  <pc:docChgLst>
    <pc:chgData name="Mayer, Rhiannon" userId="S::rmayer@mailbox.sc.edu::7b019bbc-2edb-40aa-ac10-b4529799f67a" providerId="AD" clId="Web-{BC1EF53A-30CF-4A45-9109-4CBB49189E74}"/>
    <pc:docChg chg="delSld">
      <pc:chgData name="Mayer, Rhiannon" userId="S::rmayer@mailbox.sc.edu::7b019bbc-2edb-40aa-ac10-b4529799f67a" providerId="AD" clId="Web-{BC1EF53A-30CF-4A45-9109-4CBB49189E74}" dt="2023-08-16T05:09:53.994" v="1"/>
      <pc:docMkLst>
        <pc:docMk/>
      </pc:docMkLst>
      <pc:sldChg chg="del">
        <pc:chgData name="Mayer, Rhiannon" userId="S::rmayer@mailbox.sc.edu::7b019bbc-2edb-40aa-ac10-b4529799f67a" providerId="AD" clId="Web-{BC1EF53A-30CF-4A45-9109-4CBB49189E74}" dt="2023-08-16T05:09:53.994" v="1"/>
        <pc:sldMkLst>
          <pc:docMk/>
          <pc:sldMk cId="3982141711" sldId="257"/>
        </pc:sldMkLst>
      </pc:sldChg>
      <pc:sldChg chg="del">
        <pc:chgData name="Mayer, Rhiannon" userId="S::rmayer@mailbox.sc.edu::7b019bbc-2edb-40aa-ac10-b4529799f67a" providerId="AD" clId="Web-{BC1EF53A-30CF-4A45-9109-4CBB49189E74}" dt="2023-08-16T05:09:50.447" v="0"/>
        <pc:sldMkLst>
          <pc:docMk/>
          <pc:sldMk cId="520539863" sldId="275"/>
        </pc:sldMkLst>
      </pc:sldChg>
    </pc:docChg>
  </pc:docChgLst>
  <pc:docChgLst>
    <pc:chgData name="Mayer, Rhiannon" userId="S::rmayer@mailbox.sc.edu::7b019bbc-2edb-40aa-ac10-b4529799f67a" providerId="AD" clId="Web-{AB80FA5B-DCE6-4EE9-BD64-FB3ADC1D0992}"/>
    <pc:docChg chg="modSld">
      <pc:chgData name="Mayer, Rhiannon" userId="S::rmayer@mailbox.sc.edu::7b019bbc-2edb-40aa-ac10-b4529799f67a" providerId="AD" clId="Web-{AB80FA5B-DCE6-4EE9-BD64-FB3ADC1D0992}" dt="2024-03-07T14:20:53.873" v="131" actId="20577"/>
      <pc:docMkLst>
        <pc:docMk/>
      </pc:docMkLst>
      <pc:sldChg chg="modSp">
        <pc:chgData name="Mayer, Rhiannon" userId="S::rmayer@mailbox.sc.edu::7b019bbc-2edb-40aa-ac10-b4529799f67a" providerId="AD" clId="Web-{AB80FA5B-DCE6-4EE9-BD64-FB3ADC1D0992}" dt="2024-03-07T14:20:53.873" v="131" actId="20577"/>
        <pc:sldMkLst>
          <pc:docMk/>
          <pc:sldMk cId="2872057970" sldId="291"/>
        </pc:sldMkLst>
        <pc:spChg chg="mod">
          <ac:chgData name="Mayer, Rhiannon" userId="S::rmayer@mailbox.sc.edu::7b019bbc-2edb-40aa-ac10-b4529799f67a" providerId="AD" clId="Web-{AB80FA5B-DCE6-4EE9-BD64-FB3ADC1D0992}" dt="2024-03-07T14:20:53.873" v="131" actId="20577"/>
          <ac:spMkLst>
            <pc:docMk/>
            <pc:sldMk cId="2872057970" sldId="291"/>
            <ac:spMk id="3" creationId="{A3FC7E89-62C2-B143-BEBA-CA6D34981BFF}"/>
          </ac:spMkLst>
        </pc:spChg>
      </pc:sldChg>
      <pc:sldChg chg="modSp">
        <pc:chgData name="Mayer, Rhiannon" userId="S::rmayer@mailbox.sc.edu::7b019bbc-2edb-40aa-ac10-b4529799f67a" providerId="AD" clId="Web-{AB80FA5B-DCE6-4EE9-BD64-FB3ADC1D0992}" dt="2024-03-07T14:17:15.038" v="8" actId="14100"/>
        <pc:sldMkLst>
          <pc:docMk/>
          <pc:sldMk cId="1493843748" sldId="293"/>
        </pc:sldMkLst>
        <pc:spChg chg="mod">
          <ac:chgData name="Mayer, Rhiannon" userId="S::rmayer@mailbox.sc.edu::7b019bbc-2edb-40aa-ac10-b4529799f67a" providerId="AD" clId="Web-{AB80FA5B-DCE6-4EE9-BD64-FB3ADC1D0992}" dt="2024-03-07T14:17:15.038" v="8" actId="14100"/>
          <ac:spMkLst>
            <pc:docMk/>
            <pc:sldMk cId="1493843748" sldId="293"/>
            <ac:spMk id="3" creationId="{ACBA19BC-9232-F933-BE77-7B7CF8DA379F}"/>
          </ac:spMkLst>
        </pc:spChg>
      </pc:sldChg>
    </pc:docChg>
  </pc:docChgLst>
  <pc:docChgLst>
    <pc:chgData name="Mayer, Rhiannon" userId="7b019bbc-2edb-40aa-ac10-b4529799f67a" providerId="ADAL" clId="{A041B51A-F0FC-4865-9EE6-2222157EEE4D}"/>
    <pc:docChg chg="undo custSel addSld delSld modSld sldOrd">
      <pc:chgData name="Mayer, Rhiannon" userId="7b019bbc-2edb-40aa-ac10-b4529799f67a" providerId="ADAL" clId="{A041B51A-F0FC-4865-9EE6-2222157EEE4D}" dt="2023-08-16T04:46:49.064" v="1342" actId="20577"/>
      <pc:docMkLst>
        <pc:docMk/>
      </pc:docMkLst>
      <pc:sldChg chg="modSp mod ord">
        <pc:chgData name="Mayer, Rhiannon" userId="7b019bbc-2edb-40aa-ac10-b4529799f67a" providerId="ADAL" clId="{A041B51A-F0FC-4865-9EE6-2222157EEE4D}" dt="2023-08-16T03:55:43.654" v="359"/>
        <pc:sldMkLst>
          <pc:docMk/>
          <pc:sldMk cId="3982141711" sldId="257"/>
        </pc:sldMkLst>
        <pc:spChg chg="mod">
          <ac:chgData name="Mayer, Rhiannon" userId="7b019bbc-2edb-40aa-ac10-b4529799f67a" providerId="ADAL" clId="{A041B51A-F0FC-4865-9EE6-2222157EEE4D}" dt="2023-08-16T03:27:34.004" v="110" actId="20577"/>
          <ac:spMkLst>
            <pc:docMk/>
            <pc:sldMk cId="3982141711" sldId="257"/>
            <ac:spMk id="3" creationId="{A3FC7E89-62C2-B143-BEBA-CA6D34981BFF}"/>
          </ac:spMkLst>
        </pc:spChg>
      </pc:sldChg>
      <pc:sldChg chg="modSp mod modNotesTx">
        <pc:chgData name="Mayer, Rhiannon" userId="7b019bbc-2edb-40aa-ac10-b4529799f67a" providerId="ADAL" clId="{A041B51A-F0FC-4865-9EE6-2222157EEE4D}" dt="2023-08-16T04:43:12.771" v="1188" actId="1076"/>
        <pc:sldMkLst>
          <pc:docMk/>
          <pc:sldMk cId="591719118" sldId="266"/>
        </pc:sldMkLst>
        <pc:spChg chg="mod">
          <ac:chgData name="Mayer, Rhiannon" userId="7b019bbc-2edb-40aa-ac10-b4529799f67a" providerId="ADAL" clId="{A041B51A-F0FC-4865-9EE6-2222157EEE4D}" dt="2023-08-16T04:12:12.602" v="880" actId="120"/>
          <ac:spMkLst>
            <pc:docMk/>
            <pc:sldMk cId="591719118" sldId="266"/>
            <ac:spMk id="2" creationId="{2333FBAD-F450-1448-A36A-72F6AB77EEC3}"/>
          </ac:spMkLst>
        </pc:spChg>
        <pc:spChg chg="mod">
          <ac:chgData name="Mayer, Rhiannon" userId="7b019bbc-2edb-40aa-ac10-b4529799f67a" providerId="ADAL" clId="{A041B51A-F0FC-4865-9EE6-2222157EEE4D}" dt="2023-08-16T04:43:12.771" v="1188" actId="1076"/>
          <ac:spMkLst>
            <pc:docMk/>
            <pc:sldMk cId="591719118" sldId="266"/>
            <ac:spMk id="3" creationId="{A3FC7E89-62C2-B143-BEBA-CA6D34981BFF}"/>
          </ac:spMkLst>
        </pc:spChg>
      </pc:sldChg>
      <pc:sldChg chg="modSp mod modNotesTx">
        <pc:chgData name="Mayer, Rhiannon" userId="7b019bbc-2edb-40aa-ac10-b4529799f67a" providerId="ADAL" clId="{A041B51A-F0FC-4865-9EE6-2222157EEE4D}" dt="2023-08-16T04:12:28.361" v="881" actId="122"/>
        <pc:sldMkLst>
          <pc:docMk/>
          <pc:sldMk cId="1941884446" sldId="271"/>
        </pc:sldMkLst>
        <pc:spChg chg="mod">
          <ac:chgData name="Mayer, Rhiannon" userId="7b019bbc-2edb-40aa-ac10-b4529799f67a" providerId="ADAL" clId="{A041B51A-F0FC-4865-9EE6-2222157EEE4D}" dt="2023-08-16T04:12:28.361" v="881" actId="122"/>
          <ac:spMkLst>
            <pc:docMk/>
            <pc:sldMk cId="1941884446" sldId="271"/>
            <ac:spMk id="2" creationId="{2333FBAD-F450-1448-A36A-72F6AB77EEC3}"/>
          </ac:spMkLst>
        </pc:spChg>
      </pc:sldChg>
      <pc:sldChg chg="modSp mod ord">
        <pc:chgData name="Mayer, Rhiannon" userId="7b019bbc-2edb-40aa-ac10-b4529799f67a" providerId="ADAL" clId="{A041B51A-F0FC-4865-9EE6-2222157EEE4D}" dt="2023-08-16T03:25:45.464" v="106"/>
        <pc:sldMkLst>
          <pc:docMk/>
          <pc:sldMk cId="520539863" sldId="275"/>
        </pc:sldMkLst>
        <pc:spChg chg="mod">
          <ac:chgData name="Mayer, Rhiannon" userId="7b019bbc-2edb-40aa-ac10-b4529799f67a" providerId="ADAL" clId="{A041B51A-F0FC-4865-9EE6-2222157EEE4D}" dt="2023-08-16T03:20:46.739" v="104" actId="20577"/>
          <ac:spMkLst>
            <pc:docMk/>
            <pc:sldMk cId="520539863" sldId="275"/>
            <ac:spMk id="3" creationId="{A3FC7E89-62C2-B143-BEBA-CA6D34981BFF}"/>
          </ac:spMkLst>
        </pc:spChg>
      </pc:sldChg>
      <pc:sldChg chg="modSp del mod ord">
        <pc:chgData name="Mayer, Rhiannon" userId="7b019bbc-2edb-40aa-ac10-b4529799f67a" providerId="ADAL" clId="{A041B51A-F0FC-4865-9EE6-2222157EEE4D}" dt="2023-08-16T04:03:23.696" v="631" actId="2696"/>
        <pc:sldMkLst>
          <pc:docMk/>
          <pc:sldMk cId="4050817824" sldId="277"/>
        </pc:sldMkLst>
        <pc:spChg chg="mod">
          <ac:chgData name="Mayer, Rhiannon" userId="7b019bbc-2edb-40aa-ac10-b4529799f67a" providerId="ADAL" clId="{A041B51A-F0FC-4865-9EE6-2222157EEE4D}" dt="2023-08-16T03:58:38.863" v="392" actId="20577"/>
          <ac:spMkLst>
            <pc:docMk/>
            <pc:sldMk cId="4050817824" sldId="277"/>
            <ac:spMk id="3" creationId="{A3FC7E89-62C2-B143-BEBA-CA6D34981BFF}"/>
          </ac:spMkLst>
        </pc:spChg>
      </pc:sldChg>
      <pc:sldChg chg="modSp mod">
        <pc:chgData name="Mayer, Rhiannon" userId="7b019bbc-2edb-40aa-ac10-b4529799f67a" providerId="ADAL" clId="{A041B51A-F0FC-4865-9EE6-2222157EEE4D}" dt="2023-08-16T04:09:44.512" v="812" actId="20577"/>
        <pc:sldMkLst>
          <pc:docMk/>
          <pc:sldMk cId="600300843" sldId="278"/>
        </pc:sldMkLst>
        <pc:spChg chg="mod">
          <ac:chgData name="Mayer, Rhiannon" userId="7b019bbc-2edb-40aa-ac10-b4529799f67a" providerId="ADAL" clId="{A041B51A-F0FC-4865-9EE6-2222157EEE4D}" dt="2023-08-16T04:09:44.512" v="812" actId="20577"/>
          <ac:spMkLst>
            <pc:docMk/>
            <pc:sldMk cId="600300843" sldId="278"/>
            <ac:spMk id="3" creationId="{8B96A461-863C-424F-BAE7-45F2ACA74C3E}"/>
          </ac:spMkLst>
        </pc:spChg>
      </pc:sldChg>
      <pc:sldChg chg="modSp mod modNotesTx">
        <pc:chgData name="Mayer, Rhiannon" userId="7b019bbc-2edb-40aa-ac10-b4529799f67a" providerId="ADAL" clId="{A041B51A-F0FC-4865-9EE6-2222157EEE4D}" dt="2023-08-16T04:46:49.064" v="1342" actId="20577"/>
        <pc:sldMkLst>
          <pc:docMk/>
          <pc:sldMk cId="1412733496" sldId="282"/>
        </pc:sldMkLst>
        <pc:spChg chg="mod">
          <ac:chgData name="Mayer, Rhiannon" userId="7b019bbc-2edb-40aa-ac10-b4529799f67a" providerId="ADAL" clId="{A041B51A-F0FC-4865-9EE6-2222157EEE4D}" dt="2023-08-16T04:12:34.098" v="882" actId="122"/>
          <ac:spMkLst>
            <pc:docMk/>
            <pc:sldMk cId="1412733496" sldId="282"/>
            <ac:spMk id="2" creationId="{2333FBAD-F450-1448-A36A-72F6AB77EEC3}"/>
          </ac:spMkLst>
        </pc:spChg>
        <pc:spChg chg="mod">
          <ac:chgData name="Mayer, Rhiannon" userId="7b019bbc-2edb-40aa-ac10-b4529799f67a" providerId="ADAL" clId="{A041B51A-F0FC-4865-9EE6-2222157EEE4D}" dt="2023-08-16T04:46:49.064" v="1342" actId="20577"/>
          <ac:spMkLst>
            <pc:docMk/>
            <pc:sldMk cId="1412733496" sldId="282"/>
            <ac:spMk id="3" creationId="{A3FC7E89-62C2-B143-BEBA-CA6D34981BFF}"/>
          </ac:spMkLst>
        </pc:spChg>
      </pc:sldChg>
      <pc:sldChg chg="addSp modSp mod modNotesTx">
        <pc:chgData name="Mayer, Rhiannon" userId="7b019bbc-2edb-40aa-ac10-b4529799f67a" providerId="ADAL" clId="{A041B51A-F0FC-4865-9EE6-2222157EEE4D}" dt="2023-08-16T04:43:38.895" v="1201" actId="20577"/>
        <pc:sldMkLst>
          <pc:docMk/>
          <pc:sldMk cId="3420313968" sldId="283"/>
        </pc:sldMkLst>
        <pc:spChg chg="mod">
          <ac:chgData name="Mayer, Rhiannon" userId="7b019bbc-2edb-40aa-ac10-b4529799f67a" providerId="ADAL" clId="{A041B51A-F0FC-4865-9EE6-2222157EEE4D}" dt="2023-08-16T04:12:40.606" v="883" actId="122"/>
          <ac:spMkLst>
            <pc:docMk/>
            <pc:sldMk cId="3420313968" sldId="283"/>
            <ac:spMk id="2" creationId="{2333FBAD-F450-1448-A36A-72F6AB77EEC3}"/>
          </ac:spMkLst>
        </pc:spChg>
        <pc:spChg chg="mod">
          <ac:chgData name="Mayer, Rhiannon" userId="7b019bbc-2edb-40aa-ac10-b4529799f67a" providerId="ADAL" clId="{A041B51A-F0FC-4865-9EE6-2222157EEE4D}" dt="2023-08-16T04:19:39.209" v="1075" actId="6549"/>
          <ac:spMkLst>
            <pc:docMk/>
            <pc:sldMk cId="3420313968" sldId="283"/>
            <ac:spMk id="3" creationId="{A3FC7E89-62C2-B143-BEBA-CA6D34981BFF}"/>
          </ac:spMkLst>
        </pc:spChg>
        <pc:picChg chg="add mod">
          <ac:chgData name="Mayer, Rhiannon" userId="7b019bbc-2edb-40aa-ac10-b4529799f67a" providerId="ADAL" clId="{A041B51A-F0FC-4865-9EE6-2222157EEE4D}" dt="2023-08-16T04:21:29.001" v="1077" actId="1076"/>
          <ac:picMkLst>
            <pc:docMk/>
            <pc:sldMk cId="3420313968" sldId="283"/>
            <ac:picMk id="5" creationId="{D0BB9548-81F3-2C47-56ED-B7C5B312B0AA}"/>
          </ac:picMkLst>
        </pc:picChg>
        <pc:picChg chg="add mod">
          <ac:chgData name="Mayer, Rhiannon" userId="7b019bbc-2edb-40aa-ac10-b4529799f67a" providerId="ADAL" clId="{A041B51A-F0FC-4865-9EE6-2222157EEE4D}" dt="2023-08-16T04:21:52.179" v="1083" actId="14100"/>
          <ac:picMkLst>
            <pc:docMk/>
            <pc:sldMk cId="3420313968" sldId="283"/>
            <ac:picMk id="7" creationId="{15858287-6BE7-F88A-8944-CE06573994CF}"/>
          </ac:picMkLst>
        </pc:picChg>
      </pc:sldChg>
      <pc:sldChg chg="modNotesTx">
        <pc:chgData name="Mayer, Rhiannon" userId="7b019bbc-2edb-40aa-ac10-b4529799f67a" providerId="ADAL" clId="{A041B51A-F0FC-4865-9EE6-2222157EEE4D}" dt="2023-08-16T03:17:19.145" v="100" actId="6549"/>
        <pc:sldMkLst>
          <pc:docMk/>
          <pc:sldMk cId="3983274926" sldId="284"/>
        </pc:sldMkLst>
      </pc:sldChg>
      <pc:sldChg chg="addSp modSp add mod ord modClrScheme chgLayout modNotesTx">
        <pc:chgData name="Mayer, Rhiannon" userId="7b019bbc-2edb-40aa-ac10-b4529799f67a" providerId="ADAL" clId="{A041B51A-F0FC-4865-9EE6-2222157EEE4D}" dt="2023-08-16T04:07:51.011" v="634"/>
        <pc:sldMkLst>
          <pc:docMk/>
          <pc:sldMk cId="3009947614" sldId="285"/>
        </pc:sldMkLst>
        <pc:spChg chg="mod ord">
          <ac:chgData name="Mayer, Rhiannon" userId="7b019bbc-2edb-40aa-ac10-b4529799f67a" providerId="ADAL" clId="{A041B51A-F0FC-4865-9EE6-2222157EEE4D}" dt="2023-08-16T04:03:16.739" v="630" actId="20577"/>
          <ac:spMkLst>
            <pc:docMk/>
            <pc:sldMk cId="3009947614" sldId="285"/>
            <ac:spMk id="2" creationId="{2333FBAD-F450-1448-A36A-72F6AB77EEC3}"/>
          </ac:spMkLst>
        </pc:spChg>
        <pc:spChg chg="mod ord">
          <ac:chgData name="Mayer, Rhiannon" userId="7b019bbc-2edb-40aa-ac10-b4529799f67a" providerId="ADAL" clId="{A041B51A-F0FC-4865-9EE6-2222157EEE4D}" dt="2023-08-16T04:01:51.338" v="515" actId="20577"/>
          <ac:spMkLst>
            <pc:docMk/>
            <pc:sldMk cId="3009947614" sldId="285"/>
            <ac:spMk id="3" creationId="{A3FC7E89-62C2-B143-BEBA-CA6D34981BFF}"/>
          </ac:spMkLst>
        </pc:spChg>
        <pc:spChg chg="add mod ord">
          <ac:chgData name="Mayer, Rhiannon" userId="7b019bbc-2edb-40aa-ac10-b4529799f67a" providerId="ADAL" clId="{A041B51A-F0FC-4865-9EE6-2222157EEE4D}" dt="2023-08-16T04:02:37.053" v="592" actId="20577"/>
          <ac:spMkLst>
            <pc:docMk/>
            <pc:sldMk cId="3009947614" sldId="285"/>
            <ac:spMk id="4" creationId="{7273C520-A575-5BC4-A00A-52C4D6216864}"/>
          </ac:spMkLst>
        </pc:spChg>
      </pc:sldChg>
    </pc:docChg>
  </pc:docChgLst>
  <pc:docChgLst>
    <pc:chgData name="Mayer, Rhiannon" userId="S::rmayer@mailbox.sc.edu::7b019bbc-2edb-40aa-ac10-b4529799f67a" providerId="AD" clId="Web-{F61D8A4A-3285-4237-9761-151574DDC7B9}"/>
    <pc:docChg chg="modSld">
      <pc:chgData name="Mayer, Rhiannon" userId="S::rmayer@mailbox.sc.edu::7b019bbc-2edb-40aa-ac10-b4529799f67a" providerId="AD" clId="Web-{F61D8A4A-3285-4237-9761-151574DDC7B9}" dt="2023-09-10T17:49:05.598" v="13" actId="20577"/>
      <pc:docMkLst>
        <pc:docMk/>
      </pc:docMkLst>
      <pc:sldChg chg="modSp">
        <pc:chgData name="Mayer, Rhiannon" userId="S::rmayer@mailbox.sc.edu::7b019bbc-2edb-40aa-ac10-b4529799f67a" providerId="AD" clId="Web-{F61D8A4A-3285-4237-9761-151574DDC7B9}" dt="2023-09-10T17:48:27.113" v="5" actId="20577"/>
        <pc:sldMkLst>
          <pc:docMk/>
          <pc:sldMk cId="591719118" sldId="266"/>
        </pc:sldMkLst>
        <pc:spChg chg="mod">
          <ac:chgData name="Mayer, Rhiannon" userId="S::rmayer@mailbox.sc.edu::7b019bbc-2edb-40aa-ac10-b4529799f67a" providerId="AD" clId="Web-{F61D8A4A-3285-4237-9761-151574DDC7B9}" dt="2023-09-10T17:48:27.113" v="5" actId="20577"/>
          <ac:spMkLst>
            <pc:docMk/>
            <pc:sldMk cId="591719118" sldId="266"/>
            <ac:spMk id="3" creationId="{A3FC7E89-62C2-B143-BEBA-CA6D34981BFF}"/>
          </ac:spMkLst>
        </pc:spChg>
      </pc:sldChg>
      <pc:sldChg chg="modSp">
        <pc:chgData name="Mayer, Rhiannon" userId="S::rmayer@mailbox.sc.edu::7b019bbc-2edb-40aa-ac10-b4529799f67a" providerId="AD" clId="Web-{F61D8A4A-3285-4237-9761-151574DDC7B9}" dt="2023-09-10T17:49:05.598" v="13" actId="20577"/>
        <pc:sldMkLst>
          <pc:docMk/>
          <pc:sldMk cId="1412733496" sldId="282"/>
        </pc:sldMkLst>
        <pc:spChg chg="mod">
          <ac:chgData name="Mayer, Rhiannon" userId="S::rmayer@mailbox.sc.edu::7b019bbc-2edb-40aa-ac10-b4529799f67a" providerId="AD" clId="Web-{F61D8A4A-3285-4237-9761-151574DDC7B9}" dt="2023-09-10T17:49:05.598" v="13" actId="20577"/>
          <ac:spMkLst>
            <pc:docMk/>
            <pc:sldMk cId="1412733496" sldId="282"/>
            <ac:spMk id="3" creationId="{A3FC7E89-62C2-B143-BEBA-CA6D34981BFF}"/>
          </ac:spMkLst>
        </pc:spChg>
      </pc:sldChg>
    </pc:docChg>
  </pc:docChgLst>
  <pc:docChgLst>
    <pc:chgData name="Mayer, Rhiannon" userId="S::rmayer@mailbox.sc.edu::7b019bbc-2edb-40aa-ac10-b4529799f67a" providerId="AD" clId="Web-{E130DCD8-A463-46AE-9747-E08738559C34}"/>
    <pc:docChg chg="modSld">
      <pc:chgData name="Mayer, Rhiannon" userId="S::rmayer@mailbox.sc.edu::7b019bbc-2edb-40aa-ac10-b4529799f67a" providerId="AD" clId="Web-{E130DCD8-A463-46AE-9747-E08738559C34}" dt="2023-11-02T11:46:46.460" v="1" actId="14100"/>
      <pc:docMkLst>
        <pc:docMk/>
      </pc:docMkLst>
      <pc:sldChg chg="modSp">
        <pc:chgData name="Mayer, Rhiannon" userId="S::rmayer@mailbox.sc.edu::7b019bbc-2edb-40aa-ac10-b4529799f67a" providerId="AD" clId="Web-{E130DCD8-A463-46AE-9747-E08738559C34}" dt="2023-11-02T11:46:46.460" v="1" actId="14100"/>
        <pc:sldMkLst>
          <pc:docMk/>
          <pc:sldMk cId="3983274926" sldId="284"/>
        </pc:sldMkLst>
        <pc:picChg chg="mod">
          <ac:chgData name="Mayer, Rhiannon" userId="S::rmayer@mailbox.sc.edu::7b019bbc-2edb-40aa-ac10-b4529799f67a" providerId="AD" clId="Web-{E130DCD8-A463-46AE-9747-E08738559C34}" dt="2023-11-02T11:46:42.632" v="0" actId="14100"/>
          <ac:picMkLst>
            <pc:docMk/>
            <pc:sldMk cId="3983274926" sldId="284"/>
            <ac:picMk id="5" creationId="{DCAF8236-B855-8310-1F86-45486FDB93D5}"/>
          </ac:picMkLst>
        </pc:picChg>
        <pc:picChg chg="mod">
          <ac:chgData name="Mayer, Rhiannon" userId="S::rmayer@mailbox.sc.edu::7b019bbc-2edb-40aa-ac10-b4529799f67a" providerId="AD" clId="Web-{E130DCD8-A463-46AE-9747-E08738559C34}" dt="2023-11-02T11:46:46.460" v="1" actId="14100"/>
          <ac:picMkLst>
            <pc:docMk/>
            <pc:sldMk cId="3983274926" sldId="284"/>
            <ac:picMk id="8" creationId="{26495A10-BCDF-F135-6EDD-98F5B9ECE9E0}"/>
          </ac:picMkLst>
        </pc:picChg>
      </pc:sldChg>
    </pc:docChg>
  </pc:docChgLst>
  <pc:docChgLst>
    <pc:chgData name="Mayer, Rhiannon" userId="S::rmayer@mailbox.sc.edu::7b019bbc-2edb-40aa-ac10-b4529799f67a" providerId="AD" clId="Web-{C61C2457-70FE-448F-A892-2CF0A264D48D}"/>
    <pc:docChg chg="sldOrd">
      <pc:chgData name="Mayer, Rhiannon" userId="S::rmayer@mailbox.sc.edu::7b019bbc-2edb-40aa-ac10-b4529799f67a" providerId="AD" clId="Web-{C61C2457-70FE-448F-A892-2CF0A264D48D}" dt="2023-11-02T18:02:43.165" v="0"/>
      <pc:docMkLst>
        <pc:docMk/>
      </pc:docMkLst>
      <pc:sldChg chg="ord">
        <pc:chgData name="Mayer, Rhiannon" userId="S::rmayer@mailbox.sc.edu::7b019bbc-2edb-40aa-ac10-b4529799f67a" providerId="AD" clId="Web-{C61C2457-70FE-448F-A892-2CF0A264D48D}" dt="2023-11-02T18:02:43.165" v="0"/>
        <pc:sldMkLst>
          <pc:docMk/>
          <pc:sldMk cId="591719118" sldId="266"/>
        </pc:sldMkLst>
      </pc:sldChg>
    </pc:docChg>
  </pc:docChgLst>
  <pc:docChgLst>
    <pc:chgData name="Mayer, Rhiannon" userId="S::rmayer@mailbox.sc.edu::7b019bbc-2edb-40aa-ac10-b4529799f67a" providerId="AD" clId="Web-{8DD1DF81-DB09-45F2-8055-06C1E9BDC50F}"/>
    <pc:docChg chg="modSld">
      <pc:chgData name="Mayer, Rhiannon" userId="S::rmayer@mailbox.sc.edu::7b019bbc-2edb-40aa-ac10-b4529799f67a" providerId="AD" clId="Web-{8DD1DF81-DB09-45F2-8055-06C1E9BDC50F}" dt="2024-03-14T17:23:43.764" v="119" actId="20577"/>
      <pc:docMkLst>
        <pc:docMk/>
      </pc:docMkLst>
      <pc:sldChg chg="modSp">
        <pc:chgData name="Mayer, Rhiannon" userId="S::rmayer@mailbox.sc.edu::7b019bbc-2edb-40aa-ac10-b4529799f67a" providerId="AD" clId="Web-{8DD1DF81-DB09-45F2-8055-06C1E9BDC50F}" dt="2024-03-14T17:20:12.366" v="0" actId="20577"/>
        <pc:sldMkLst>
          <pc:docMk/>
          <pc:sldMk cId="3822904266" sldId="289"/>
        </pc:sldMkLst>
        <pc:spChg chg="mod">
          <ac:chgData name="Mayer, Rhiannon" userId="S::rmayer@mailbox.sc.edu::7b019bbc-2edb-40aa-ac10-b4529799f67a" providerId="AD" clId="Web-{8DD1DF81-DB09-45F2-8055-06C1E9BDC50F}" dt="2024-03-14T17:20:12.366" v="0" actId="20577"/>
          <ac:spMkLst>
            <pc:docMk/>
            <pc:sldMk cId="3822904266" sldId="289"/>
            <ac:spMk id="3" creationId="{A3FC7E89-62C2-B143-BEBA-CA6D34981BFF}"/>
          </ac:spMkLst>
        </pc:spChg>
      </pc:sldChg>
      <pc:sldChg chg="modSp">
        <pc:chgData name="Mayer, Rhiannon" userId="S::rmayer@mailbox.sc.edu::7b019bbc-2edb-40aa-ac10-b4529799f67a" providerId="AD" clId="Web-{8DD1DF81-DB09-45F2-8055-06C1E9BDC50F}" dt="2024-03-14T17:22:42.918" v="111" actId="14100"/>
        <pc:sldMkLst>
          <pc:docMk/>
          <pc:sldMk cId="3121001901" sldId="294"/>
        </pc:sldMkLst>
        <pc:spChg chg="mod">
          <ac:chgData name="Mayer, Rhiannon" userId="S::rmayer@mailbox.sc.edu::7b019bbc-2edb-40aa-ac10-b4529799f67a" providerId="AD" clId="Web-{8DD1DF81-DB09-45F2-8055-06C1E9BDC50F}" dt="2024-03-14T17:22:42.918" v="111" actId="14100"/>
          <ac:spMkLst>
            <pc:docMk/>
            <pc:sldMk cId="3121001901" sldId="294"/>
            <ac:spMk id="3" creationId="{A3FC7E89-62C2-B143-BEBA-CA6D34981BFF}"/>
          </ac:spMkLst>
        </pc:spChg>
      </pc:sldChg>
      <pc:sldChg chg="modSp">
        <pc:chgData name="Mayer, Rhiannon" userId="S::rmayer@mailbox.sc.edu::7b019bbc-2edb-40aa-ac10-b4529799f67a" providerId="AD" clId="Web-{8DD1DF81-DB09-45F2-8055-06C1E9BDC50F}" dt="2024-03-14T17:23:43.764" v="119" actId="20577"/>
        <pc:sldMkLst>
          <pc:docMk/>
          <pc:sldMk cId="2800386581" sldId="296"/>
        </pc:sldMkLst>
        <pc:spChg chg="mod">
          <ac:chgData name="Mayer, Rhiannon" userId="S::rmayer@mailbox.sc.edu::7b019bbc-2edb-40aa-ac10-b4529799f67a" providerId="AD" clId="Web-{8DD1DF81-DB09-45F2-8055-06C1E9BDC50F}" dt="2024-03-14T17:23:43.764" v="119" actId="20577"/>
          <ac:spMkLst>
            <pc:docMk/>
            <pc:sldMk cId="2800386581" sldId="296"/>
            <ac:spMk id="3" creationId="{2125D061-BD8C-D729-7CA5-0DB1E75E00E1}"/>
          </ac:spMkLst>
        </pc:spChg>
      </pc:sldChg>
    </pc:docChg>
  </pc:docChgLst>
  <pc:docChgLst>
    <pc:chgData name="Mayer, Rhiannon" userId="S::rmayer@mailbox.sc.edu::7b019bbc-2edb-40aa-ac10-b4529799f67a" providerId="AD" clId="Web-{612411AD-E8A8-48E7-98E2-2EED963662C5}"/>
    <pc:docChg chg="modSld">
      <pc:chgData name="Mayer, Rhiannon" userId="S::rmayer@mailbox.sc.edu::7b019bbc-2edb-40aa-ac10-b4529799f67a" providerId="AD" clId="Web-{612411AD-E8A8-48E7-98E2-2EED963662C5}" dt="2024-04-12T13:18:13.841" v="32" actId="1076"/>
      <pc:docMkLst>
        <pc:docMk/>
      </pc:docMkLst>
      <pc:sldChg chg="addSp delSp modSp">
        <pc:chgData name="Mayer, Rhiannon" userId="S::rmayer@mailbox.sc.edu::7b019bbc-2edb-40aa-ac10-b4529799f67a" providerId="AD" clId="Web-{612411AD-E8A8-48E7-98E2-2EED963662C5}" dt="2024-04-12T13:16:47.885" v="19"/>
        <pc:sldMkLst>
          <pc:docMk/>
          <pc:sldMk cId="2872057970" sldId="291"/>
        </pc:sldMkLst>
        <pc:picChg chg="add del mod">
          <ac:chgData name="Mayer, Rhiannon" userId="S::rmayer@mailbox.sc.edu::7b019bbc-2edb-40aa-ac10-b4529799f67a" providerId="AD" clId="Web-{612411AD-E8A8-48E7-98E2-2EED963662C5}" dt="2024-04-12T13:11:34.097" v="6"/>
          <ac:picMkLst>
            <pc:docMk/>
            <pc:sldMk cId="2872057970" sldId="291"/>
            <ac:picMk id="4" creationId="{13B2F08F-CF81-1F1D-D7C5-2BECA6AE30FF}"/>
          </ac:picMkLst>
        </pc:picChg>
        <pc:picChg chg="add mod">
          <ac:chgData name="Mayer, Rhiannon" userId="S::rmayer@mailbox.sc.edu::7b019bbc-2edb-40aa-ac10-b4529799f67a" providerId="AD" clId="Web-{612411AD-E8A8-48E7-98E2-2EED963662C5}" dt="2024-04-12T13:12:55.192" v="9" actId="1076"/>
          <ac:picMkLst>
            <pc:docMk/>
            <pc:sldMk cId="2872057970" sldId="291"/>
            <ac:picMk id="5" creationId="{E5FA47BA-0F92-D926-3A78-AE7EC64C707F}"/>
          </ac:picMkLst>
        </pc:picChg>
        <pc:picChg chg="add mod">
          <ac:chgData name="Mayer, Rhiannon" userId="S::rmayer@mailbox.sc.edu::7b019bbc-2edb-40aa-ac10-b4529799f67a" providerId="AD" clId="Web-{612411AD-E8A8-48E7-98E2-2EED963662C5}" dt="2024-04-12T13:13:03.052" v="11" actId="1076"/>
          <ac:picMkLst>
            <pc:docMk/>
            <pc:sldMk cId="2872057970" sldId="291"/>
            <ac:picMk id="6" creationId="{6D8644ED-307A-4290-8F24-55934F3C8DA2}"/>
          </ac:picMkLst>
        </pc:picChg>
        <pc:picChg chg="add mod">
          <ac:chgData name="Mayer, Rhiannon" userId="S::rmayer@mailbox.sc.edu::7b019bbc-2edb-40aa-ac10-b4529799f67a" providerId="AD" clId="Web-{612411AD-E8A8-48E7-98E2-2EED963662C5}" dt="2024-04-12T13:13:11.958" v="13" actId="1076"/>
          <ac:picMkLst>
            <pc:docMk/>
            <pc:sldMk cId="2872057970" sldId="291"/>
            <ac:picMk id="7" creationId="{446334DF-CD52-4E39-3D15-4E9E96633C70}"/>
          </ac:picMkLst>
        </pc:picChg>
        <pc:picChg chg="add mod modCrop">
          <ac:chgData name="Mayer, Rhiannon" userId="S::rmayer@mailbox.sc.edu::7b019bbc-2edb-40aa-ac10-b4529799f67a" providerId="AD" clId="Web-{612411AD-E8A8-48E7-98E2-2EED963662C5}" dt="2024-04-12T13:16:47.885" v="19"/>
          <ac:picMkLst>
            <pc:docMk/>
            <pc:sldMk cId="2872057970" sldId="291"/>
            <ac:picMk id="8" creationId="{A4EE3997-8AC4-76A2-234B-29F569DBC8D3}"/>
          </ac:picMkLst>
        </pc:picChg>
      </pc:sldChg>
      <pc:sldChg chg="modSp">
        <pc:chgData name="Mayer, Rhiannon" userId="S::rmayer@mailbox.sc.edu::7b019bbc-2edb-40aa-ac10-b4529799f67a" providerId="AD" clId="Web-{612411AD-E8A8-48E7-98E2-2EED963662C5}" dt="2024-04-12T13:18:13.841" v="32" actId="1076"/>
        <pc:sldMkLst>
          <pc:docMk/>
          <pc:sldMk cId="3121001901" sldId="294"/>
        </pc:sldMkLst>
        <pc:spChg chg="mod">
          <ac:chgData name="Mayer, Rhiannon" userId="S::rmayer@mailbox.sc.edu::7b019bbc-2edb-40aa-ac10-b4529799f67a" providerId="AD" clId="Web-{612411AD-E8A8-48E7-98E2-2EED963662C5}" dt="2024-04-12T13:18:13.841" v="32" actId="1076"/>
          <ac:spMkLst>
            <pc:docMk/>
            <pc:sldMk cId="3121001901" sldId="294"/>
            <ac:spMk id="3" creationId="{A3FC7E89-62C2-B143-BEBA-CA6D34981BFF}"/>
          </ac:spMkLst>
        </pc:spChg>
      </pc:sldChg>
    </pc:docChg>
  </pc:docChgLst>
  <pc:docChgLst>
    <pc:chgData name="Mayer, Rhiannon" userId="S::rmayer@mailbox.sc.edu::7b019bbc-2edb-40aa-ac10-b4529799f67a" providerId="AD" clId="Web-{40900A12-8605-41DE-9859-66B010570F5E}"/>
    <pc:docChg chg="addSld delSld modSld sldOrd">
      <pc:chgData name="Mayer, Rhiannon" userId="S::rmayer@mailbox.sc.edu::7b019bbc-2edb-40aa-ac10-b4529799f67a" providerId="AD" clId="Web-{40900A12-8605-41DE-9859-66B010570F5E}" dt="2024-02-01T18:38:45.352" v="34" actId="20577"/>
      <pc:docMkLst>
        <pc:docMk/>
      </pc:docMkLst>
      <pc:sldChg chg="del">
        <pc:chgData name="Mayer, Rhiannon" userId="S::rmayer@mailbox.sc.edu::7b019bbc-2edb-40aa-ac10-b4529799f67a" providerId="AD" clId="Web-{40900A12-8605-41DE-9859-66B010570F5E}" dt="2024-02-01T18:35:00.633" v="6"/>
        <pc:sldMkLst>
          <pc:docMk/>
          <pc:sldMk cId="584050574" sldId="273"/>
        </pc:sldMkLst>
      </pc:sldChg>
      <pc:sldChg chg="del">
        <pc:chgData name="Mayer, Rhiannon" userId="S::rmayer@mailbox.sc.edu::7b019bbc-2edb-40aa-ac10-b4529799f67a" providerId="AD" clId="Web-{40900A12-8605-41DE-9859-66B010570F5E}" dt="2024-02-01T18:34:04.472" v="1"/>
        <pc:sldMkLst>
          <pc:docMk/>
          <pc:sldMk cId="2090683466" sldId="276"/>
        </pc:sldMkLst>
      </pc:sldChg>
      <pc:sldChg chg="del">
        <pc:chgData name="Mayer, Rhiannon" userId="S::rmayer@mailbox.sc.edu::7b019bbc-2edb-40aa-ac10-b4529799f67a" providerId="AD" clId="Web-{40900A12-8605-41DE-9859-66B010570F5E}" dt="2024-02-01T18:34:08.223" v="2"/>
        <pc:sldMkLst>
          <pc:docMk/>
          <pc:sldMk cId="4115081022" sldId="277"/>
        </pc:sldMkLst>
      </pc:sldChg>
      <pc:sldChg chg="del">
        <pc:chgData name="Mayer, Rhiannon" userId="S::rmayer@mailbox.sc.edu::7b019bbc-2edb-40aa-ac10-b4529799f67a" providerId="AD" clId="Web-{40900A12-8605-41DE-9859-66B010570F5E}" dt="2024-02-01T18:31:32.946" v="0"/>
        <pc:sldMkLst>
          <pc:docMk/>
          <pc:sldMk cId="3983274926" sldId="284"/>
        </pc:sldMkLst>
      </pc:sldChg>
      <pc:sldChg chg="del">
        <pc:chgData name="Mayer, Rhiannon" userId="S::rmayer@mailbox.sc.edu::7b019bbc-2edb-40aa-ac10-b4529799f67a" providerId="AD" clId="Web-{40900A12-8605-41DE-9859-66B010570F5E}" dt="2024-02-01T18:34:10.957" v="3"/>
        <pc:sldMkLst>
          <pc:docMk/>
          <pc:sldMk cId="362618777" sldId="287"/>
        </pc:sldMkLst>
      </pc:sldChg>
      <pc:sldChg chg="del">
        <pc:chgData name="Mayer, Rhiannon" userId="S::rmayer@mailbox.sc.edu::7b019bbc-2edb-40aa-ac10-b4529799f67a" providerId="AD" clId="Web-{40900A12-8605-41DE-9859-66B010570F5E}" dt="2024-02-01T18:34:16.504" v="4"/>
        <pc:sldMkLst>
          <pc:docMk/>
          <pc:sldMk cId="3511250353" sldId="288"/>
        </pc:sldMkLst>
      </pc:sldChg>
      <pc:sldChg chg="modSp ord">
        <pc:chgData name="Mayer, Rhiannon" userId="S::rmayer@mailbox.sc.edu::7b019bbc-2edb-40aa-ac10-b4529799f67a" providerId="AD" clId="Web-{40900A12-8605-41DE-9859-66B010570F5E}" dt="2024-02-01T18:38:45.352" v="34" actId="20577"/>
        <pc:sldMkLst>
          <pc:docMk/>
          <pc:sldMk cId="3822904266" sldId="289"/>
        </pc:sldMkLst>
        <pc:spChg chg="mod">
          <ac:chgData name="Mayer, Rhiannon" userId="S::rmayer@mailbox.sc.edu::7b019bbc-2edb-40aa-ac10-b4529799f67a" providerId="AD" clId="Web-{40900A12-8605-41DE-9859-66B010570F5E}" dt="2024-02-01T18:38:45.352" v="34" actId="20577"/>
          <ac:spMkLst>
            <pc:docMk/>
            <pc:sldMk cId="3822904266" sldId="289"/>
            <ac:spMk id="3" creationId="{A3FC7E89-62C2-B143-BEBA-CA6D34981BFF}"/>
          </ac:spMkLst>
        </pc:spChg>
      </pc:sldChg>
      <pc:sldChg chg="del">
        <pc:chgData name="Mayer, Rhiannon" userId="S::rmayer@mailbox.sc.edu::7b019bbc-2edb-40aa-ac10-b4529799f67a" providerId="AD" clId="Web-{40900A12-8605-41DE-9859-66B010570F5E}" dt="2024-02-01T18:34:20.583" v="5"/>
        <pc:sldMkLst>
          <pc:docMk/>
          <pc:sldMk cId="325657264" sldId="290"/>
        </pc:sldMkLst>
      </pc:sldChg>
      <pc:sldChg chg="add replId">
        <pc:chgData name="Mayer, Rhiannon" userId="S::rmayer@mailbox.sc.edu::7b019bbc-2edb-40aa-ac10-b4529799f67a" providerId="AD" clId="Web-{40900A12-8605-41DE-9859-66B010570F5E}" dt="2024-02-01T18:36:00.465" v="10"/>
        <pc:sldMkLst>
          <pc:docMk/>
          <pc:sldMk cId="1493843748" sldId="293"/>
        </pc:sldMkLst>
      </pc:sldChg>
    </pc:docChg>
  </pc:docChgLst>
  <pc:docChgLst>
    <pc:chgData name="Mayer, Rhiannon" userId="S::rmayer@mailbox.sc.edu::7b019bbc-2edb-40aa-ac10-b4529799f67a" providerId="AD" clId="Web-{599879A5-1698-4384-ABB3-B368B3C6AE15}"/>
    <pc:docChg chg="modSld">
      <pc:chgData name="Mayer, Rhiannon" userId="S::rmayer@mailbox.sc.edu::7b019bbc-2edb-40aa-ac10-b4529799f67a" providerId="AD" clId="Web-{599879A5-1698-4384-ABB3-B368B3C6AE15}" dt="2023-08-16T03:01:00.585" v="0" actId="20577"/>
      <pc:docMkLst>
        <pc:docMk/>
      </pc:docMkLst>
      <pc:sldChg chg="modSp">
        <pc:chgData name="Mayer, Rhiannon" userId="S::rmayer@mailbox.sc.edu::7b019bbc-2edb-40aa-ac10-b4529799f67a" providerId="AD" clId="Web-{599879A5-1698-4384-ABB3-B368B3C6AE15}" dt="2023-08-16T03:01:00.585" v="0" actId="20577"/>
        <pc:sldMkLst>
          <pc:docMk/>
          <pc:sldMk cId="3983274926" sldId="284"/>
        </pc:sldMkLst>
        <pc:spChg chg="mod">
          <ac:chgData name="Mayer, Rhiannon" userId="S::rmayer@mailbox.sc.edu::7b019bbc-2edb-40aa-ac10-b4529799f67a" providerId="AD" clId="Web-{599879A5-1698-4384-ABB3-B368B3C6AE15}" dt="2023-08-16T03:01:00.585" v="0" actId="20577"/>
          <ac:spMkLst>
            <pc:docMk/>
            <pc:sldMk cId="3983274926" sldId="284"/>
            <ac:spMk id="2" creationId="{2333FBAD-F450-1448-A36A-72F6AB77EEC3}"/>
          </ac:spMkLst>
        </pc:spChg>
      </pc:sldChg>
    </pc:docChg>
  </pc:docChgLst>
  <pc:docChgLst>
    <pc:chgData name="Mayer, Rhiannon" userId="7b019bbc-2edb-40aa-ac10-b4529799f67a" providerId="ADAL" clId="{062EE238-6951-4ED3-8219-2D468BD8DC61}"/>
    <pc:docChg chg="undo custSel addSld delSld modSld sldOrd">
      <pc:chgData name="Mayer, Rhiannon" userId="7b019bbc-2edb-40aa-ac10-b4529799f67a" providerId="ADAL" clId="{062EE238-6951-4ED3-8219-2D468BD8DC61}" dt="2023-11-02T18:00:09.656" v="4227" actId="2696"/>
      <pc:docMkLst>
        <pc:docMk/>
      </pc:docMkLst>
      <pc:sldChg chg="delSp modSp add del mod setBg delDesignElem">
        <pc:chgData name="Mayer, Rhiannon" userId="7b019bbc-2edb-40aa-ac10-b4529799f67a" providerId="ADAL" clId="{062EE238-6951-4ED3-8219-2D468BD8DC61}" dt="2023-11-02T12:22:58.214" v="843" actId="2696"/>
        <pc:sldMkLst>
          <pc:docMk/>
          <pc:sldMk cId="920178658" sldId="259"/>
        </pc:sldMkLst>
        <pc:spChg chg="mod">
          <ac:chgData name="Mayer, Rhiannon" userId="7b019bbc-2edb-40aa-ac10-b4529799f67a" providerId="ADAL" clId="{062EE238-6951-4ED3-8219-2D468BD8DC61}" dt="2023-11-02T11:59:01.358" v="33" actId="20577"/>
          <ac:spMkLst>
            <pc:docMk/>
            <pc:sldMk cId="920178658" sldId="259"/>
            <ac:spMk id="3" creationId="{E05D5C9A-6B1B-DB59-F910-24D2A373951A}"/>
          </ac:spMkLst>
        </pc:spChg>
        <pc:spChg chg="del mod">
          <ac:chgData name="Mayer, Rhiannon" userId="7b019bbc-2edb-40aa-ac10-b4529799f67a" providerId="ADAL" clId="{062EE238-6951-4ED3-8219-2D468BD8DC61}" dt="2023-11-02T11:58:18.757" v="27" actId="478"/>
          <ac:spMkLst>
            <pc:docMk/>
            <pc:sldMk cId="920178658" sldId="259"/>
            <ac:spMk id="5" creationId="{E82CE919-82A4-BBBA-47D8-A26BC631756E}"/>
          </ac:spMkLst>
        </pc:spChg>
        <pc:spChg chg="del">
          <ac:chgData name="Mayer, Rhiannon" userId="7b019bbc-2edb-40aa-ac10-b4529799f67a" providerId="ADAL" clId="{062EE238-6951-4ED3-8219-2D468BD8DC61}" dt="2023-11-02T11:57:44.555" v="22"/>
          <ac:spMkLst>
            <pc:docMk/>
            <pc:sldMk cId="920178658" sldId="259"/>
            <ac:spMk id="11" creationId="{E66F6371-9EA5-9354-29DC-1D07B921F79C}"/>
          </ac:spMkLst>
        </pc:spChg>
        <pc:spChg chg="del">
          <ac:chgData name="Mayer, Rhiannon" userId="7b019bbc-2edb-40aa-ac10-b4529799f67a" providerId="ADAL" clId="{062EE238-6951-4ED3-8219-2D468BD8DC61}" dt="2023-11-02T11:57:44.555" v="22"/>
          <ac:spMkLst>
            <pc:docMk/>
            <pc:sldMk cId="920178658" sldId="259"/>
            <ac:spMk id="13" creationId="{FE1EC756-41E9-4FD6-AD48-EF46A28137B7}"/>
          </ac:spMkLst>
        </pc:spChg>
        <pc:picChg chg="mod">
          <ac:chgData name="Mayer, Rhiannon" userId="7b019bbc-2edb-40aa-ac10-b4529799f67a" providerId="ADAL" clId="{062EE238-6951-4ED3-8219-2D468BD8DC61}" dt="2023-11-02T11:58:04.717" v="24" actId="1076"/>
          <ac:picMkLst>
            <pc:docMk/>
            <pc:sldMk cId="920178658" sldId="259"/>
            <ac:picMk id="4" creationId="{9B352333-5099-6C36-81FA-8B02B2FF1A59}"/>
          </ac:picMkLst>
        </pc:picChg>
      </pc:sldChg>
      <pc:sldChg chg="add ord modNotesTx">
        <pc:chgData name="Mayer, Rhiannon" userId="7b019bbc-2edb-40aa-ac10-b4529799f67a" providerId="ADAL" clId="{062EE238-6951-4ED3-8219-2D468BD8DC61}" dt="2023-11-02T17:48:18.042" v="3503" actId="20577"/>
        <pc:sldMkLst>
          <pc:docMk/>
          <pc:sldMk cId="2464123557" sldId="259"/>
        </pc:sldMkLst>
      </pc:sldChg>
      <pc:sldChg chg="modSp mod ord">
        <pc:chgData name="Mayer, Rhiannon" userId="7b019bbc-2edb-40aa-ac10-b4529799f67a" providerId="ADAL" clId="{062EE238-6951-4ED3-8219-2D468BD8DC61}" dt="2023-11-02T17:59:30.531" v="4226" actId="20577"/>
        <pc:sldMkLst>
          <pc:docMk/>
          <pc:sldMk cId="591719118" sldId="266"/>
        </pc:sldMkLst>
        <pc:spChg chg="mod">
          <ac:chgData name="Mayer, Rhiannon" userId="7b019bbc-2edb-40aa-ac10-b4529799f67a" providerId="ADAL" clId="{062EE238-6951-4ED3-8219-2D468BD8DC61}" dt="2023-11-02T17:31:31.173" v="3409" actId="20577"/>
          <ac:spMkLst>
            <pc:docMk/>
            <pc:sldMk cId="591719118" sldId="266"/>
            <ac:spMk id="2" creationId="{2333FBAD-F450-1448-A36A-72F6AB77EEC3}"/>
          </ac:spMkLst>
        </pc:spChg>
        <pc:spChg chg="mod">
          <ac:chgData name="Mayer, Rhiannon" userId="7b019bbc-2edb-40aa-ac10-b4529799f67a" providerId="ADAL" clId="{062EE238-6951-4ED3-8219-2D468BD8DC61}" dt="2023-11-02T17:59:30.531" v="4226" actId="20577"/>
          <ac:spMkLst>
            <pc:docMk/>
            <pc:sldMk cId="591719118" sldId="266"/>
            <ac:spMk id="3" creationId="{A3FC7E89-62C2-B143-BEBA-CA6D34981BFF}"/>
          </ac:spMkLst>
        </pc:spChg>
      </pc:sldChg>
      <pc:sldChg chg="delSp add del setBg delDesignElem">
        <pc:chgData name="Mayer, Rhiannon" userId="7b019bbc-2edb-40aa-ac10-b4529799f67a" providerId="ADAL" clId="{062EE238-6951-4ED3-8219-2D468BD8DC61}" dt="2023-11-02T13:58:15.832" v="1638" actId="2696"/>
        <pc:sldMkLst>
          <pc:docMk/>
          <pc:sldMk cId="23731624" sldId="268"/>
        </pc:sldMkLst>
        <pc:spChg chg="del">
          <ac:chgData name="Mayer, Rhiannon" userId="7b019bbc-2edb-40aa-ac10-b4529799f67a" providerId="ADAL" clId="{062EE238-6951-4ED3-8219-2D468BD8DC61}" dt="2023-11-02T13:57:57.914" v="1637"/>
          <ac:spMkLst>
            <pc:docMk/>
            <pc:sldMk cId="23731624" sldId="268"/>
            <ac:spMk id="8" creationId="{A134706B-150F-487B-B4FB-34C10219C72F}"/>
          </ac:spMkLst>
        </pc:spChg>
        <pc:spChg chg="del">
          <ac:chgData name="Mayer, Rhiannon" userId="7b019bbc-2edb-40aa-ac10-b4529799f67a" providerId="ADAL" clId="{062EE238-6951-4ED3-8219-2D468BD8DC61}" dt="2023-11-02T13:57:57.914" v="1637"/>
          <ac:spMkLst>
            <pc:docMk/>
            <pc:sldMk cId="23731624" sldId="268"/>
            <ac:spMk id="10" creationId="{25FD23E7-C75D-4AFA-A4D4-BE5558110941}"/>
          </ac:spMkLst>
        </pc:spChg>
        <pc:spChg chg="del">
          <ac:chgData name="Mayer, Rhiannon" userId="7b019bbc-2edb-40aa-ac10-b4529799f67a" providerId="ADAL" clId="{062EE238-6951-4ED3-8219-2D468BD8DC61}" dt="2023-11-02T13:57:57.914" v="1637"/>
          <ac:spMkLst>
            <pc:docMk/>
            <pc:sldMk cId="23731624" sldId="268"/>
            <ac:spMk id="12" creationId="{D6705569-F545-4F47-A260-A9202826EA20}"/>
          </ac:spMkLst>
        </pc:spChg>
      </pc:sldChg>
      <pc:sldChg chg="del">
        <pc:chgData name="Mayer, Rhiannon" userId="7b019bbc-2edb-40aa-ac10-b4529799f67a" providerId="ADAL" clId="{062EE238-6951-4ED3-8219-2D468BD8DC61}" dt="2023-11-02T11:59:13.389" v="34" actId="47"/>
        <pc:sldMkLst>
          <pc:docMk/>
          <pc:sldMk cId="1941884446" sldId="271"/>
        </pc:sldMkLst>
      </pc:sldChg>
      <pc:sldChg chg="delSp modSp add mod ord">
        <pc:chgData name="Mayer, Rhiannon" userId="7b019bbc-2edb-40aa-ac10-b4529799f67a" providerId="ADAL" clId="{062EE238-6951-4ED3-8219-2D468BD8DC61}" dt="2023-11-02T17:24:35.935" v="3182" actId="20577"/>
        <pc:sldMkLst>
          <pc:docMk/>
          <pc:sldMk cId="584050574" sldId="273"/>
        </pc:sldMkLst>
        <pc:spChg chg="mod">
          <ac:chgData name="Mayer, Rhiannon" userId="7b019bbc-2edb-40aa-ac10-b4529799f67a" providerId="ADAL" clId="{062EE238-6951-4ED3-8219-2D468BD8DC61}" dt="2023-11-02T17:24:35.935" v="3182" actId="20577"/>
          <ac:spMkLst>
            <pc:docMk/>
            <pc:sldMk cId="584050574" sldId="273"/>
            <ac:spMk id="3" creationId="{73060C88-D396-9605-2803-5CE1251E3DF5}"/>
          </ac:spMkLst>
        </pc:spChg>
        <pc:spChg chg="del">
          <ac:chgData name="Mayer, Rhiannon" userId="7b019bbc-2edb-40aa-ac10-b4529799f67a" providerId="ADAL" clId="{062EE238-6951-4ED3-8219-2D468BD8DC61}" dt="2023-11-02T17:14:42.225" v="2917" actId="478"/>
          <ac:spMkLst>
            <pc:docMk/>
            <pc:sldMk cId="584050574" sldId="273"/>
            <ac:spMk id="4" creationId="{437D0968-F5E8-8E65-10DD-F23148D3BC43}"/>
          </ac:spMkLst>
        </pc:spChg>
      </pc:sldChg>
      <pc:sldChg chg="addSp delSp modSp add del mod">
        <pc:chgData name="Mayer, Rhiannon" userId="7b019bbc-2edb-40aa-ac10-b4529799f67a" providerId="ADAL" clId="{062EE238-6951-4ED3-8219-2D468BD8DC61}" dt="2023-11-02T11:54:25.204" v="13" actId="2696"/>
        <pc:sldMkLst>
          <pc:docMk/>
          <pc:sldMk cId="1179620750" sldId="275"/>
        </pc:sldMkLst>
        <pc:spChg chg="add del mod">
          <ac:chgData name="Mayer, Rhiannon" userId="7b019bbc-2edb-40aa-ac10-b4529799f67a" providerId="ADAL" clId="{062EE238-6951-4ED3-8219-2D468BD8DC61}" dt="2023-11-02T11:53:39.677" v="6" actId="22"/>
          <ac:spMkLst>
            <pc:docMk/>
            <pc:sldMk cId="1179620750" sldId="275"/>
            <ac:spMk id="4" creationId="{4A37A2AC-F08C-48AB-FC6B-92D0A9EBE1CA}"/>
          </ac:spMkLst>
        </pc:spChg>
        <pc:picChg chg="del">
          <ac:chgData name="Mayer, Rhiannon" userId="7b019bbc-2edb-40aa-ac10-b4529799f67a" providerId="ADAL" clId="{062EE238-6951-4ED3-8219-2D468BD8DC61}" dt="2023-11-02T11:53:01.171" v="5" actId="478"/>
          <ac:picMkLst>
            <pc:docMk/>
            <pc:sldMk cId="1179620750" sldId="275"/>
            <ac:picMk id="5" creationId="{C7A74BE1-FE55-4BD1-407B-86B6EA84DD76}"/>
          </ac:picMkLst>
        </pc:picChg>
        <pc:picChg chg="add mod ord">
          <ac:chgData name="Mayer, Rhiannon" userId="7b019bbc-2edb-40aa-ac10-b4529799f67a" providerId="ADAL" clId="{062EE238-6951-4ED3-8219-2D468BD8DC61}" dt="2023-11-02T11:54:06.122" v="12" actId="14100"/>
          <ac:picMkLst>
            <pc:docMk/>
            <pc:sldMk cId="1179620750" sldId="275"/>
            <ac:picMk id="8" creationId="{C7570239-B57C-D790-8E40-40953A50E117}"/>
          </ac:picMkLst>
        </pc:picChg>
      </pc:sldChg>
      <pc:sldChg chg="addSp delSp modSp add mod ord modNotesTx">
        <pc:chgData name="Mayer, Rhiannon" userId="7b019bbc-2edb-40aa-ac10-b4529799f67a" providerId="ADAL" clId="{062EE238-6951-4ED3-8219-2D468BD8DC61}" dt="2023-11-02T17:29:22.929" v="3266" actId="20577"/>
        <pc:sldMkLst>
          <pc:docMk/>
          <pc:sldMk cId="2090683466" sldId="276"/>
        </pc:sldMkLst>
        <pc:spChg chg="mod">
          <ac:chgData name="Mayer, Rhiannon" userId="7b019bbc-2edb-40aa-ac10-b4529799f67a" providerId="ADAL" clId="{062EE238-6951-4ED3-8219-2D468BD8DC61}" dt="2023-11-02T12:32:23.479" v="1274" actId="20577"/>
          <ac:spMkLst>
            <pc:docMk/>
            <pc:sldMk cId="2090683466" sldId="276"/>
            <ac:spMk id="2" creationId="{2AABE68A-843F-51A2-F468-866D1C13E329}"/>
          </ac:spMkLst>
        </pc:spChg>
        <pc:spChg chg="mod">
          <ac:chgData name="Mayer, Rhiannon" userId="7b019bbc-2edb-40aa-ac10-b4529799f67a" providerId="ADAL" clId="{062EE238-6951-4ED3-8219-2D468BD8DC61}" dt="2023-11-02T17:26:41.104" v="3240" actId="2711"/>
          <ac:spMkLst>
            <pc:docMk/>
            <pc:sldMk cId="2090683466" sldId="276"/>
            <ac:spMk id="3" creationId="{172DD172-485D-421D-6904-E3BEEADC9E66}"/>
          </ac:spMkLst>
        </pc:spChg>
        <pc:spChg chg="del mod">
          <ac:chgData name="Mayer, Rhiannon" userId="7b019bbc-2edb-40aa-ac10-b4529799f67a" providerId="ADAL" clId="{062EE238-6951-4ED3-8219-2D468BD8DC61}" dt="2023-11-02T12:04:13.356" v="55" actId="478"/>
          <ac:spMkLst>
            <pc:docMk/>
            <pc:sldMk cId="2090683466" sldId="276"/>
            <ac:spMk id="4" creationId="{A61F5271-E932-B3C5-D68B-587029DC63B8}"/>
          </ac:spMkLst>
        </pc:spChg>
        <pc:picChg chg="add del mod">
          <ac:chgData name="Mayer, Rhiannon" userId="7b019bbc-2edb-40aa-ac10-b4529799f67a" providerId="ADAL" clId="{062EE238-6951-4ED3-8219-2D468BD8DC61}" dt="2023-11-02T14:00:40.951" v="1658" actId="478"/>
          <ac:picMkLst>
            <pc:docMk/>
            <pc:sldMk cId="2090683466" sldId="276"/>
            <ac:picMk id="5" creationId="{5C09CDBE-C212-2E70-BD84-4CEDE76C4CF1}"/>
          </ac:picMkLst>
        </pc:picChg>
        <pc:picChg chg="mod">
          <ac:chgData name="Mayer, Rhiannon" userId="7b019bbc-2edb-40aa-ac10-b4529799f67a" providerId="ADAL" clId="{062EE238-6951-4ED3-8219-2D468BD8DC61}" dt="2023-11-02T14:03:42.682" v="1739" actId="1076"/>
          <ac:picMkLst>
            <pc:docMk/>
            <pc:sldMk cId="2090683466" sldId="276"/>
            <ac:picMk id="6" creationId="{F8CA037F-391F-CB32-1EE8-A86CD9BCEEB0}"/>
          </ac:picMkLst>
        </pc:picChg>
        <pc:picChg chg="add mod">
          <ac:chgData name="Mayer, Rhiannon" userId="7b019bbc-2edb-40aa-ac10-b4529799f67a" providerId="ADAL" clId="{062EE238-6951-4ED3-8219-2D468BD8DC61}" dt="2023-11-02T14:03:33.452" v="1736" actId="1076"/>
          <ac:picMkLst>
            <pc:docMk/>
            <pc:sldMk cId="2090683466" sldId="276"/>
            <ac:picMk id="7" creationId="{815A21F1-53EA-BAB6-53E6-D8870E832A14}"/>
          </ac:picMkLst>
        </pc:picChg>
        <pc:picChg chg="add del mod">
          <ac:chgData name="Mayer, Rhiannon" userId="7b019bbc-2edb-40aa-ac10-b4529799f67a" providerId="ADAL" clId="{062EE238-6951-4ED3-8219-2D468BD8DC61}" dt="2023-11-02T13:50:05.041" v="1608" actId="478"/>
          <ac:picMkLst>
            <pc:docMk/>
            <pc:sldMk cId="2090683466" sldId="276"/>
            <ac:picMk id="8" creationId="{A9DD619F-543A-18B1-24CB-43ADF72C6C18}"/>
          </ac:picMkLst>
        </pc:picChg>
      </pc:sldChg>
      <pc:sldChg chg="modSp add mod modNotesTx">
        <pc:chgData name="Mayer, Rhiannon" userId="7b019bbc-2edb-40aa-ac10-b4529799f67a" providerId="ADAL" clId="{062EE238-6951-4ED3-8219-2D468BD8DC61}" dt="2023-11-02T17:28:12.201" v="3250"/>
        <pc:sldMkLst>
          <pc:docMk/>
          <pc:sldMk cId="4115081022" sldId="277"/>
        </pc:sldMkLst>
        <pc:spChg chg="mod">
          <ac:chgData name="Mayer, Rhiannon" userId="7b019bbc-2edb-40aa-ac10-b4529799f67a" providerId="ADAL" clId="{062EE238-6951-4ED3-8219-2D468BD8DC61}" dt="2023-11-02T12:17:04.581" v="808" actId="20577"/>
          <ac:spMkLst>
            <pc:docMk/>
            <pc:sldMk cId="4115081022" sldId="277"/>
            <ac:spMk id="2" creationId="{8FA5346F-ADBF-6231-F2B5-08A90E163F91}"/>
          </ac:spMkLst>
        </pc:spChg>
      </pc:sldChg>
      <pc:sldChg chg="modSp mod">
        <pc:chgData name="Mayer, Rhiannon" userId="7b019bbc-2edb-40aa-ac10-b4529799f67a" providerId="ADAL" clId="{062EE238-6951-4ED3-8219-2D468BD8DC61}" dt="2023-11-02T12:19:05.438" v="842" actId="20577"/>
        <pc:sldMkLst>
          <pc:docMk/>
          <pc:sldMk cId="600300843" sldId="278"/>
        </pc:sldMkLst>
        <pc:spChg chg="mod">
          <ac:chgData name="Mayer, Rhiannon" userId="7b019bbc-2edb-40aa-ac10-b4529799f67a" providerId="ADAL" clId="{062EE238-6951-4ED3-8219-2D468BD8DC61}" dt="2023-11-02T12:19:05.438" v="842" actId="20577"/>
          <ac:spMkLst>
            <pc:docMk/>
            <pc:sldMk cId="600300843" sldId="278"/>
            <ac:spMk id="3" creationId="{8B96A461-863C-424F-BAE7-45F2ACA74C3E}"/>
          </ac:spMkLst>
        </pc:spChg>
      </pc:sldChg>
      <pc:sldChg chg="delSp modSp del mod ord">
        <pc:chgData name="Mayer, Rhiannon" userId="7b019bbc-2edb-40aa-ac10-b4529799f67a" providerId="ADAL" clId="{062EE238-6951-4ED3-8219-2D468BD8DC61}" dt="2023-11-02T12:00:52.329" v="46" actId="2696"/>
        <pc:sldMkLst>
          <pc:docMk/>
          <pc:sldMk cId="1412733496" sldId="282"/>
        </pc:sldMkLst>
        <pc:spChg chg="mod">
          <ac:chgData name="Mayer, Rhiannon" userId="7b019bbc-2edb-40aa-ac10-b4529799f67a" providerId="ADAL" clId="{062EE238-6951-4ED3-8219-2D468BD8DC61}" dt="2023-11-02T12:00:21.098" v="41" actId="5793"/>
          <ac:spMkLst>
            <pc:docMk/>
            <pc:sldMk cId="1412733496" sldId="282"/>
            <ac:spMk id="3" creationId="{A3FC7E89-62C2-B143-BEBA-CA6D34981BFF}"/>
          </ac:spMkLst>
        </pc:spChg>
        <pc:picChg chg="del">
          <ac:chgData name="Mayer, Rhiannon" userId="7b019bbc-2edb-40aa-ac10-b4529799f67a" providerId="ADAL" clId="{062EE238-6951-4ED3-8219-2D468BD8DC61}" dt="2023-11-02T12:00:12.173" v="37" actId="478"/>
          <ac:picMkLst>
            <pc:docMk/>
            <pc:sldMk cId="1412733496" sldId="282"/>
            <ac:picMk id="6" creationId="{EFDE6DB2-56C4-298A-89FF-A480213B77AD}"/>
          </ac:picMkLst>
        </pc:picChg>
      </pc:sldChg>
      <pc:sldChg chg="addSp delSp modSp mod ord modNotesTx">
        <pc:chgData name="Mayer, Rhiannon" userId="7b019bbc-2edb-40aa-ac10-b4529799f67a" providerId="ADAL" clId="{062EE238-6951-4ED3-8219-2D468BD8DC61}" dt="2023-11-02T17:53:21.171" v="3689" actId="20577"/>
        <pc:sldMkLst>
          <pc:docMk/>
          <pc:sldMk cId="3420313968" sldId="283"/>
        </pc:sldMkLst>
        <pc:spChg chg="mod">
          <ac:chgData name="Mayer, Rhiannon" userId="7b019bbc-2edb-40aa-ac10-b4529799f67a" providerId="ADAL" clId="{062EE238-6951-4ED3-8219-2D468BD8DC61}" dt="2023-11-02T12:24:57.396" v="844" actId="255"/>
          <ac:spMkLst>
            <pc:docMk/>
            <pc:sldMk cId="3420313968" sldId="283"/>
            <ac:spMk id="2" creationId="{2333FBAD-F450-1448-A36A-72F6AB77EEC3}"/>
          </ac:spMkLst>
        </pc:spChg>
        <pc:spChg chg="mod">
          <ac:chgData name="Mayer, Rhiannon" userId="7b019bbc-2edb-40aa-ac10-b4529799f67a" providerId="ADAL" clId="{062EE238-6951-4ED3-8219-2D468BD8DC61}" dt="2023-11-02T17:53:21.171" v="3689" actId="20577"/>
          <ac:spMkLst>
            <pc:docMk/>
            <pc:sldMk cId="3420313968" sldId="283"/>
            <ac:spMk id="3" creationId="{A3FC7E89-62C2-B143-BEBA-CA6D34981BFF}"/>
          </ac:spMkLst>
        </pc:spChg>
        <pc:spChg chg="add del mod">
          <ac:chgData name="Mayer, Rhiannon" userId="7b019bbc-2edb-40aa-ac10-b4529799f67a" providerId="ADAL" clId="{062EE238-6951-4ED3-8219-2D468BD8DC61}" dt="2023-11-02T12:12:21.945" v="535" actId="478"/>
          <ac:spMkLst>
            <pc:docMk/>
            <pc:sldMk cId="3420313968" sldId="283"/>
            <ac:spMk id="4" creationId="{E1452D39-0690-44D8-1C71-B20642AD5B03}"/>
          </ac:spMkLst>
        </pc:spChg>
        <pc:picChg chg="del">
          <ac:chgData name="Mayer, Rhiannon" userId="7b019bbc-2edb-40aa-ac10-b4529799f67a" providerId="ADAL" clId="{062EE238-6951-4ED3-8219-2D468BD8DC61}" dt="2023-11-02T12:04:49.265" v="77" actId="478"/>
          <ac:picMkLst>
            <pc:docMk/>
            <pc:sldMk cId="3420313968" sldId="283"/>
            <ac:picMk id="5" creationId="{D0BB9548-81F3-2C47-56ED-B7C5B312B0AA}"/>
          </ac:picMkLst>
        </pc:picChg>
        <pc:picChg chg="del">
          <ac:chgData name="Mayer, Rhiannon" userId="7b019bbc-2edb-40aa-ac10-b4529799f67a" providerId="ADAL" clId="{062EE238-6951-4ED3-8219-2D468BD8DC61}" dt="2023-11-02T12:04:48.110" v="76" actId="478"/>
          <ac:picMkLst>
            <pc:docMk/>
            <pc:sldMk cId="3420313968" sldId="283"/>
            <ac:picMk id="7" creationId="{15858287-6BE7-F88A-8944-CE06573994CF}"/>
          </ac:picMkLst>
        </pc:picChg>
      </pc:sldChg>
      <pc:sldChg chg="ord modNotesTx">
        <pc:chgData name="Mayer, Rhiannon" userId="7b019bbc-2edb-40aa-ac10-b4529799f67a" providerId="ADAL" clId="{062EE238-6951-4ED3-8219-2D468BD8DC61}" dt="2023-11-02T17:46:08.307" v="3454" actId="20577"/>
        <pc:sldMkLst>
          <pc:docMk/>
          <pc:sldMk cId="3983274926" sldId="284"/>
        </pc:sldMkLst>
      </pc:sldChg>
      <pc:sldChg chg="del ord">
        <pc:chgData name="Mayer, Rhiannon" userId="7b019bbc-2edb-40aa-ac10-b4529799f67a" providerId="ADAL" clId="{062EE238-6951-4ED3-8219-2D468BD8DC61}" dt="2023-11-02T18:00:09.656" v="4227" actId="2696"/>
        <pc:sldMkLst>
          <pc:docMk/>
          <pc:sldMk cId="3009947614" sldId="285"/>
        </pc:sldMkLst>
      </pc:sldChg>
      <pc:sldChg chg="del ord">
        <pc:chgData name="Mayer, Rhiannon" userId="7b019bbc-2edb-40aa-ac10-b4529799f67a" providerId="ADAL" clId="{062EE238-6951-4ED3-8219-2D468BD8DC61}" dt="2023-11-02T12:38:18.977" v="1580" actId="47"/>
        <pc:sldMkLst>
          <pc:docMk/>
          <pc:sldMk cId="3855069328" sldId="286"/>
        </pc:sldMkLst>
      </pc:sldChg>
      <pc:sldChg chg="modSp add mod ord">
        <pc:chgData name="Mayer, Rhiannon" userId="7b019bbc-2edb-40aa-ac10-b4529799f67a" providerId="ADAL" clId="{062EE238-6951-4ED3-8219-2D468BD8DC61}" dt="2023-11-02T17:27:36.637" v="3249" actId="1076"/>
        <pc:sldMkLst>
          <pc:docMk/>
          <pc:sldMk cId="362618777" sldId="287"/>
        </pc:sldMkLst>
        <pc:spChg chg="mod">
          <ac:chgData name="Mayer, Rhiannon" userId="7b019bbc-2edb-40aa-ac10-b4529799f67a" providerId="ADAL" clId="{062EE238-6951-4ED3-8219-2D468BD8DC61}" dt="2023-11-02T12:34:52.190" v="1364" actId="255"/>
          <ac:spMkLst>
            <pc:docMk/>
            <pc:sldMk cId="362618777" sldId="287"/>
            <ac:spMk id="2" creationId="{2AABE68A-843F-51A2-F468-866D1C13E329}"/>
          </ac:spMkLst>
        </pc:spChg>
        <pc:spChg chg="mod">
          <ac:chgData name="Mayer, Rhiannon" userId="7b019bbc-2edb-40aa-ac10-b4529799f67a" providerId="ADAL" clId="{062EE238-6951-4ED3-8219-2D468BD8DC61}" dt="2023-11-02T17:27:28.881" v="3247" actId="27636"/>
          <ac:spMkLst>
            <pc:docMk/>
            <pc:sldMk cId="362618777" sldId="287"/>
            <ac:spMk id="3" creationId="{172DD172-485D-421D-6904-E3BEEADC9E66}"/>
          </ac:spMkLst>
        </pc:spChg>
        <pc:picChg chg="mod">
          <ac:chgData name="Mayer, Rhiannon" userId="7b019bbc-2edb-40aa-ac10-b4529799f67a" providerId="ADAL" clId="{062EE238-6951-4ED3-8219-2D468BD8DC61}" dt="2023-11-02T17:27:31.956" v="3248" actId="1076"/>
          <ac:picMkLst>
            <pc:docMk/>
            <pc:sldMk cId="362618777" sldId="287"/>
            <ac:picMk id="6" creationId="{F8CA037F-391F-CB32-1EE8-A86CD9BCEEB0}"/>
          </ac:picMkLst>
        </pc:picChg>
        <pc:picChg chg="mod">
          <ac:chgData name="Mayer, Rhiannon" userId="7b019bbc-2edb-40aa-ac10-b4529799f67a" providerId="ADAL" clId="{062EE238-6951-4ED3-8219-2D468BD8DC61}" dt="2023-11-02T17:27:36.637" v="3249" actId="1076"/>
          <ac:picMkLst>
            <pc:docMk/>
            <pc:sldMk cId="362618777" sldId="287"/>
            <ac:picMk id="8" creationId="{A9DD619F-543A-18B1-24CB-43ADF72C6C18}"/>
          </ac:picMkLst>
        </pc:picChg>
      </pc:sldChg>
      <pc:sldChg chg="add del">
        <pc:chgData name="Mayer, Rhiannon" userId="7b019bbc-2edb-40aa-ac10-b4529799f67a" providerId="ADAL" clId="{062EE238-6951-4ED3-8219-2D468BD8DC61}" dt="2023-11-02T11:52:01.546" v="4" actId="2696"/>
        <pc:sldMkLst>
          <pc:docMk/>
          <pc:sldMk cId="1936155849" sldId="287"/>
        </pc:sldMkLst>
      </pc:sldChg>
      <pc:sldChg chg="addSp delSp modSp add del mod">
        <pc:chgData name="Mayer, Rhiannon" userId="7b019bbc-2edb-40aa-ac10-b4529799f67a" providerId="ADAL" clId="{062EE238-6951-4ED3-8219-2D468BD8DC61}" dt="2023-11-02T11:57:52.466" v="23" actId="2696"/>
        <pc:sldMkLst>
          <pc:docMk/>
          <pc:sldMk cId="2300561790" sldId="287"/>
        </pc:sldMkLst>
        <pc:spChg chg="add mod">
          <ac:chgData name="Mayer, Rhiannon" userId="7b019bbc-2edb-40aa-ac10-b4529799f67a" providerId="ADAL" clId="{062EE238-6951-4ED3-8219-2D468BD8DC61}" dt="2023-11-02T11:57:41.315" v="20" actId="478"/>
          <ac:spMkLst>
            <pc:docMk/>
            <pc:sldMk cId="2300561790" sldId="287"/>
            <ac:spMk id="4" creationId="{6450488B-F43A-964D-FFE0-21DFE25B04CE}"/>
          </ac:spMkLst>
        </pc:spChg>
        <pc:picChg chg="del">
          <ac:chgData name="Mayer, Rhiannon" userId="7b019bbc-2edb-40aa-ac10-b4529799f67a" providerId="ADAL" clId="{062EE238-6951-4ED3-8219-2D468BD8DC61}" dt="2023-11-02T11:57:41.315" v="20" actId="478"/>
          <ac:picMkLst>
            <pc:docMk/>
            <pc:sldMk cId="2300561790" sldId="287"/>
            <ac:picMk id="5" creationId="{DCAF8236-B855-8310-1F86-45486FDB93D5}"/>
          </ac:picMkLst>
        </pc:picChg>
        <pc:picChg chg="del">
          <ac:chgData name="Mayer, Rhiannon" userId="7b019bbc-2edb-40aa-ac10-b4529799f67a" providerId="ADAL" clId="{062EE238-6951-4ED3-8219-2D468BD8DC61}" dt="2023-11-02T11:57:40.745" v="19" actId="478"/>
          <ac:picMkLst>
            <pc:docMk/>
            <pc:sldMk cId="2300561790" sldId="287"/>
            <ac:picMk id="8" creationId="{26495A10-BCDF-F135-6EDD-98F5B9ECE9E0}"/>
          </ac:picMkLst>
        </pc:picChg>
        <pc:picChg chg="del">
          <ac:chgData name="Mayer, Rhiannon" userId="7b019bbc-2edb-40aa-ac10-b4529799f67a" providerId="ADAL" clId="{062EE238-6951-4ED3-8219-2D468BD8DC61}" dt="2023-11-02T11:57:40.144" v="18" actId="478"/>
          <ac:picMkLst>
            <pc:docMk/>
            <pc:sldMk cId="2300561790" sldId="287"/>
            <ac:picMk id="9" creationId="{1A98E75D-6CD1-DA81-2CBC-5F3F0FA9F250}"/>
          </ac:picMkLst>
        </pc:picChg>
        <pc:picChg chg="del">
          <ac:chgData name="Mayer, Rhiannon" userId="7b019bbc-2edb-40aa-ac10-b4529799f67a" providerId="ADAL" clId="{062EE238-6951-4ED3-8219-2D468BD8DC61}" dt="2023-11-02T11:57:39.458" v="17" actId="478"/>
          <ac:picMkLst>
            <pc:docMk/>
            <pc:sldMk cId="2300561790" sldId="287"/>
            <ac:picMk id="11" creationId="{65F49F81-54D7-2880-F16B-BAA5B5271CCA}"/>
          </ac:picMkLst>
        </pc:picChg>
      </pc:sldChg>
      <pc:sldChg chg="add del">
        <pc:chgData name="Mayer, Rhiannon" userId="7b019bbc-2edb-40aa-ac10-b4529799f67a" providerId="ADAL" clId="{062EE238-6951-4ED3-8219-2D468BD8DC61}" dt="2023-11-02T17:45:48.719" v="3410" actId="2696"/>
        <pc:sldMkLst>
          <pc:docMk/>
          <pc:sldMk cId="3190170247" sldId="288"/>
        </pc:sldMkLst>
      </pc:sldChg>
      <pc:sldChg chg="new del">
        <pc:chgData name="Mayer, Rhiannon" userId="7b019bbc-2edb-40aa-ac10-b4529799f67a" providerId="ADAL" clId="{062EE238-6951-4ED3-8219-2D468BD8DC61}" dt="2023-11-02T16:59:26.915" v="2204" actId="2696"/>
        <pc:sldMkLst>
          <pc:docMk/>
          <pc:sldMk cId="3621162354" sldId="288"/>
        </pc:sldMkLst>
      </pc:sldChg>
    </pc:docChg>
  </pc:docChgLst>
  <pc:docChgLst>
    <pc:chgData name="Mayer, Rhiannon" userId="7b019bbc-2edb-40aa-ac10-b4529799f67a" providerId="ADAL" clId="{95899FE2-87A9-45AF-B9BB-BA9C1DF1EAA0}"/>
    <pc:docChg chg="undo custSel addSld delSld modSld sldOrd">
      <pc:chgData name="Mayer, Rhiannon" userId="7b019bbc-2edb-40aa-ac10-b4529799f67a" providerId="ADAL" clId="{95899FE2-87A9-45AF-B9BB-BA9C1DF1EAA0}" dt="2024-04-12T14:25:43.630" v="1161" actId="1440"/>
      <pc:docMkLst>
        <pc:docMk/>
      </pc:docMkLst>
      <pc:sldChg chg="modSp mod">
        <pc:chgData name="Mayer, Rhiannon" userId="7b019bbc-2edb-40aa-ac10-b4529799f67a" providerId="ADAL" clId="{95899FE2-87A9-45AF-B9BB-BA9C1DF1EAA0}" dt="2024-04-12T13:54:51.803" v="940" actId="207"/>
        <pc:sldMkLst>
          <pc:docMk/>
          <pc:sldMk cId="3387642774" sldId="258"/>
        </pc:sldMkLst>
        <pc:spChg chg="mod">
          <ac:chgData name="Mayer, Rhiannon" userId="7b019bbc-2edb-40aa-ac10-b4529799f67a" providerId="ADAL" clId="{95899FE2-87A9-45AF-B9BB-BA9C1DF1EAA0}" dt="2024-04-12T13:54:51.803" v="940" actId="207"/>
          <ac:spMkLst>
            <pc:docMk/>
            <pc:sldMk cId="3387642774" sldId="258"/>
            <ac:spMk id="3" creationId="{83A473F4-C73D-8C4A-8929-A707A37594D9}"/>
          </ac:spMkLst>
        </pc:spChg>
      </pc:sldChg>
      <pc:sldChg chg="modSp mod">
        <pc:chgData name="Mayer, Rhiannon" userId="7b019bbc-2edb-40aa-ac10-b4529799f67a" providerId="ADAL" clId="{95899FE2-87A9-45AF-B9BB-BA9C1DF1EAA0}" dt="2024-04-12T14:15:41.469" v="1153" actId="20577"/>
        <pc:sldMkLst>
          <pc:docMk/>
          <pc:sldMk cId="600300843" sldId="278"/>
        </pc:sldMkLst>
        <pc:spChg chg="mod">
          <ac:chgData name="Mayer, Rhiannon" userId="7b019bbc-2edb-40aa-ac10-b4529799f67a" providerId="ADAL" clId="{95899FE2-87A9-45AF-B9BB-BA9C1DF1EAA0}" dt="2024-04-12T14:15:41.469" v="1153" actId="20577"/>
          <ac:spMkLst>
            <pc:docMk/>
            <pc:sldMk cId="600300843" sldId="278"/>
            <ac:spMk id="2" creationId="{07AF9F61-B891-3944-9E22-503B0C38A722}"/>
          </ac:spMkLst>
        </pc:spChg>
        <pc:spChg chg="mod">
          <ac:chgData name="Mayer, Rhiannon" userId="7b019bbc-2edb-40aa-ac10-b4529799f67a" providerId="ADAL" clId="{95899FE2-87A9-45AF-B9BB-BA9C1DF1EAA0}" dt="2024-04-12T14:15:27.470" v="1146" actId="20577"/>
          <ac:spMkLst>
            <pc:docMk/>
            <pc:sldMk cId="600300843" sldId="278"/>
            <ac:spMk id="3" creationId="{8B96A461-863C-424F-BAE7-45F2ACA74C3E}"/>
          </ac:spMkLst>
        </pc:spChg>
      </pc:sldChg>
      <pc:sldChg chg="addSp modSp mod">
        <pc:chgData name="Mayer, Rhiannon" userId="7b019bbc-2edb-40aa-ac10-b4529799f67a" providerId="ADAL" clId="{95899FE2-87A9-45AF-B9BB-BA9C1DF1EAA0}" dt="2024-04-12T13:48:54.056" v="884" actId="1076"/>
        <pc:sldMkLst>
          <pc:docMk/>
          <pc:sldMk cId="2872057970" sldId="291"/>
        </pc:sldMkLst>
        <pc:spChg chg="mod">
          <ac:chgData name="Mayer, Rhiannon" userId="7b019bbc-2edb-40aa-ac10-b4529799f67a" providerId="ADAL" clId="{95899FE2-87A9-45AF-B9BB-BA9C1DF1EAA0}" dt="2024-04-12T13:48:50.634" v="883" actId="20577"/>
          <ac:spMkLst>
            <pc:docMk/>
            <pc:sldMk cId="2872057970" sldId="291"/>
            <ac:spMk id="3" creationId="{A3FC7E89-62C2-B143-BEBA-CA6D34981BFF}"/>
          </ac:spMkLst>
        </pc:spChg>
        <pc:picChg chg="add mod">
          <ac:chgData name="Mayer, Rhiannon" userId="7b019bbc-2edb-40aa-ac10-b4529799f67a" providerId="ADAL" clId="{95899FE2-87A9-45AF-B9BB-BA9C1DF1EAA0}" dt="2024-04-12T13:46:29.405" v="786" actId="1076"/>
          <ac:picMkLst>
            <pc:docMk/>
            <pc:sldMk cId="2872057970" sldId="291"/>
            <ac:picMk id="4" creationId="{F7C1951A-1314-05B7-C28B-A986BEF16A99}"/>
          </ac:picMkLst>
        </pc:picChg>
        <pc:picChg chg="mod">
          <ac:chgData name="Mayer, Rhiannon" userId="7b019bbc-2edb-40aa-ac10-b4529799f67a" providerId="ADAL" clId="{95899FE2-87A9-45AF-B9BB-BA9C1DF1EAA0}" dt="2024-04-12T13:48:54.056" v="884" actId="1076"/>
          <ac:picMkLst>
            <pc:docMk/>
            <pc:sldMk cId="2872057970" sldId="291"/>
            <ac:picMk id="6" creationId="{6D8644ED-307A-4290-8F24-55934F3C8DA2}"/>
          </ac:picMkLst>
        </pc:picChg>
        <pc:picChg chg="mod">
          <ac:chgData name="Mayer, Rhiannon" userId="7b019bbc-2edb-40aa-ac10-b4529799f67a" providerId="ADAL" clId="{95899FE2-87A9-45AF-B9BB-BA9C1DF1EAA0}" dt="2024-04-12T13:41:23.063" v="635" actId="1076"/>
          <ac:picMkLst>
            <pc:docMk/>
            <pc:sldMk cId="2872057970" sldId="291"/>
            <ac:picMk id="7" creationId="{446334DF-CD52-4E39-3D15-4E9E96633C70}"/>
          </ac:picMkLst>
        </pc:picChg>
        <pc:picChg chg="mod">
          <ac:chgData name="Mayer, Rhiannon" userId="7b019bbc-2edb-40aa-ac10-b4529799f67a" providerId="ADAL" clId="{95899FE2-87A9-45AF-B9BB-BA9C1DF1EAA0}" dt="2024-04-12T13:46:16.272" v="784" actId="1076"/>
          <ac:picMkLst>
            <pc:docMk/>
            <pc:sldMk cId="2872057970" sldId="291"/>
            <ac:picMk id="8" creationId="{A4EE3997-8AC4-76A2-234B-29F569DBC8D3}"/>
          </ac:picMkLst>
        </pc:picChg>
      </pc:sldChg>
      <pc:sldChg chg="modSp mod">
        <pc:chgData name="Mayer, Rhiannon" userId="7b019bbc-2edb-40aa-ac10-b4529799f67a" providerId="ADAL" clId="{95899FE2-87A9-45AF-B9BB-BA9C1DF1EAA0}" dt="2024-04-12T13:45:02.459" v="777"/>
        <pc:sldMkLst>
          <pc:docMk/>
          <pc:sldMk cId="1493843748" sldId="293"/>
        </pc:sldMkLst>
        <pc:spChg chg="mod">
          <ac:chgData name="Mayer, Rhiannon" userId="7b019bbc-2edb-40aa-ac10-b4529799f67a" providerId="ADAL" clId="{95899FE2-87A9-45AF-B9BB-BA9C1DF1EAA0}" dt="2024-04-12T13:45:02.459" v="777"/>
          <ac:spMkLst>
            <pc:docMk/>
            <pc:sldMk cId="1493843748" sldId="293"/>
            <ac:spMk id="3" creationId="{ACBA19BC-9232-F933-BE77-7B7CF8DA379F}"/>
          </ac:spMkLst>
        </pc:spChg>
      </pc:sldChg>
      <pc:sldChg chg="addSp delSp modSp mod">
        <pc:chgData name="Mayer, Rhiannon" userId="7b019bbc-2edb-40aa-ac10-b4529799f67a" providerId="ADAL" clId="{95899FE2-87A9-45AF-B9BB-BA9C1DF1EAA0}" dt="2024-04-12T13:51:02.288" v="901" actId="1076"/>
        <pc:sldMkLst>
          <pc:docMk/>
          <pc:sldMk cId="3121001901" sldId="294"/>
        </pc:sldMkLst>
        <pc:spChg chg="mod">
          <ac:chgData name="Mayer, Rhiannon" userId="7b019bbc-2edb-40aa-ac10-b4529799f67a" providerId="ADAL" clId="{95899FE2-87A9-45AF-B9BB-BA9C1DF1EAA0}" dt="2024-04-12T13:50:42.385" v="895" actId="20577"/>
          <ac:spMkLst>
            <pc:docMk/>
            <pc:sldMk cId="3121001901" sldId="294"/>
            <ac:spMk id="3" creationId="{A3FC7E89-62C2-B143-BEBA-CA6D34981BFF}"/>
          </ac:spMkLst>
        </pc:spChg>
        <pc:picChg chg="add mod">
          <ac:chgData name="Mayer, Rhiannon" userId="7b019bbc-2edb-40aa-ac10-b4529799f67a" providerId="ADAL" clId="{95899FE2-87A9-45AF-B9BB-BA9C1DF1EAA0}" dt="2024-04-12T13:28:52.402" v="443" actId="1076"/>
          <ac:picMkLst>
            <pc:docMk/>
            <pc:sldMk cId="3121001901" sldId="294"/>
            <ac:picMk id="4" creationId="{858608C5-2654-7DCD-62F5-C99DB7164873}"/>
          </ac:picMkLst>
        </pc:picChg>
        <pc:picChg chg="add mod">
          <ac:chgData name="Mayer, Rhiannon" userId="7b019bbc-2edb-40aa-ac10-b4529799f67a" providerId="ADAL" clId="{95899FE2-87A9-45AF-B9BB-BA9C1DF1EAA0}" dt="2024-04-12T13:50:45.513" v="896" actId="1076"/>
          <ac:picMkLst>
            <pc:docMk/>
            <pc:sldMk cId="3121001901" sldId="294"/>
            <ac:picMk id="5" creationId="{D022364E-7010-D7B2-A100-038E1F193415}"/>
          </ac:picMkLst>
        </pc:picChg>
        <pc:picChg chg="add del mod">
          <ac:chgData name="Mayer, Rhiannon" userId="7b019bbc-2edb-40aa-ac10-b4529799f67a" providerId="ADAL" clId="{95899FE2-87A9-45AF-B9BB-BA9C1DF1EAA0}" dt="2024-04-12T13:24:21.290" v="274" actId="478"/>
          <ac:picMkLst>
            <pc:docMk/>
            <pc:sldMk cId="3121001901" sldId="294"/>
            <ac:picMk id="6" creationId="{C2BB96E6-2E0D-41EE-16A5-AA474933EB2F}"/>
          </ac:picMkLst>
        </pc:picChg>
        <pc:picChg chg="add del mod">
          <ac:chgData name="Mayer, Rhiannon" userId="7b019bbc-2edb-40aa-ac10-b4529799f67a" providerId="ADAL" clId="{95899FE2-87A9-45AF-B9BB-BA9C1DF1EAA0}" dt="2024-04-12T13:24:22.555" v="275" actId="478"/>
          <ac:picMkLst>
            <pc:docMk/>
            <pc:sldMk cId="3121001901" sldId="294"/>
            <ac:picMk id="7" creationId="{86CFC9D1-53A8-DC23-E028-2F12C7E4426B}"/>
          </ac:picMkLst>
        </pc:picChg>
        <pc:picChg chg="add mod">
          <ac:chgData name="Mayer, Rhiannon" userId="7b019bbc-2edb-40aa-ac10-b4529799f67a" providerId="ADAL" clId="{95899FE2-87A9-45AF-B9BB-BA9C1DF1EAA0}" dt="2024-04-12T13:23:40.899" v="257" actId="1076"/>
          <ac:picMkLst>
            <pc:docMk/>
            <pc:sldMk cId="3121001901" sldId="294"/>
            <ac:picMk id="9" creationId="{EE84152D-E9C4-7FCD-FD4A-3139737C6353}"/>
          </ac:picMkLst>
        </pc:picChg>
        <pc:picChg chg="add mod">
          <ac:chgData name="Mayer, Rhiannon" userId="7b019bbc-2edb-40aa-ac10-b4529799f67a" providerId="ADAL" clId="{95899FE2-87A9-45AF-B9BB-BA9C1DF1EAA0}" dt="2024-04-12T13:24:05.280" v="273" actId="1076"/>
          <ac:picMkLst>
            <pc:docMk/>
            <pc:sldMk cId="3121001901" sldId="294"/>
            <ac:picMk id="10" creationId="{931B5932-B850-9D61-07E1-5520DB2C7936}"/>
          </ac:picMkLst>
        </pc:picChg>
        <pc:picChg chg="add del mod">
          <ac:chgData name="Mayer, Rhiannon" userId="7b019bbc-2edb-40aa-ac10-b4529799f67a" providerId="ADAL" clId="{95899FE2-87A9-45AF-B9BB-BA9C1DF1EAA0}" dt="2024-04-12T13:50:37.902" v="894" actId="478"/>
          <ac:picMkLst>
            <pc:docMk/>
            <pc:sldMk cId="3121001901" sldId="294"/>
            <ac:picMk id="11" creationId="{20C09344-F55A-4993-5A09-AA7B821D3C72}"/>
          </ac:picMkLst>
        </pc:picChg>
        <pc:picChg chg="add mod">
          <ac:chgData name="Mayer, Rhiannon" userId="7b019bbc-2edb-40aa-ac10-b4529799f67a" providerId="ADAL" clId="{95899FE2-87A9-45AF-B9BB-BA9C1DF1EAA0}" dt="2024-04-12T13:51:02.288" v="901" actId="1076"/>
          <ac:picMkLst>
            <pc:docMk/>
            <pc:sldMk cId="3121001901" sldId="294"/>
            <ac:picMk id="12" creationId="{1FEFC061-3CAA-2336-1EA2-AB28735DB747}"/>
          </ac:picMkLst>
        </pc:picChg>
      </pc:sldChg>
      <pc:sldChg chg="modNotesTx">
        <pc:chgData name="Mayer, Rhiannon" userId="7b019bbc-2edb-40aa-ac10-b4529799f67a" providerId="ADAL" clId="{95899FE2-87A9-45AF-B9BB-BA9C1DF1EAA0}" dt="2024-04-12T13:53:55.840" v="902" actId="20577"/>
        <pc:sldMkLst>
          <pc:docMk/>
          <pc:sldMk cId="2212581440" sldId="295"/>
        </pc:sldMkLst>
      </pc:sldChg>
      <pc:sldChg chg="modSp mod">
        <pc:chgData name="Mayer, Rhiannon" userId="7b019bbc-2edb-40aa-ac10-b4529799f67a" providerId="ADAL" clId="{95899FE2-87A9-45AF-B9BB-BA9C1DF1EAA0}" dt="2024-04-12T13:49:21.839" v="886" actId="20577"/>
        <pc:sldMkLst>
          <pc:docMk/>
          <pc:sldMk cId="2800386581" sldId="296"/>
        </pc:sldMkLst>
        <pc:spChg chg="mod">
          <ac:chgData name="Mayer, Rhiannon" userId="7b019bbc-2edb-40aa-ac10-b4529799f67a" providerId="ADAL" clId="{95899FE2-87A9-45AF-B9BB-BA9C1DF1EAA0}" dt="2024-04-12T13:49:21.839" v="886" actId="20577"/>
          <ac:spMkLst>
            <pc:docMk/>
            <pc:sldMk cId="2800386581" sldId="296"/>
            <ac:spMk id="3" creationId="{2125D061-BD8C-D729-7CA5-0DB1E75E00E1}"/>
          </ac:spMkLst>
        </pc:spChg>
      </pc:sldChg>
      <pc:sldChg chg="delSp modSp del mod">
        <pc:chgData name="Mayer, Rhiannon" userId="7b019bbc-2edb-40aa-ac10-b4529799f67a" providerId="ADAL" clId="{95899FE2-87A9-45AF-B9BB-BA9C1DF1EAA0}" dt="2024-04-12T13:29:26.960" v="448" actId="2696"/>
        <pc:sldMkLst>
          <pc:docMk/>
          <pc:sldMk cId="2749616335" sldId="297"/>
        </pc:sldMkLst>
        <pc:spChg chg="mod">
          <ac:chgData name="Mayer, Rhiannon" userId="7b019bbc-2edb-40aa-ac10-b4529799f67a" providerId="ADAL" clId="{95899FE2-87A9-45AF-B9BB-BA9C1DF1EAA0}" dt="2024-04-12T13:29:14.441" v="445" actId="6549"/>
          <ac:spMkLst>
            <pc:docMk/>
            <pc:sldMk cId="2749616335" sldId="297"/>
            <ac:spMk id="3" creationId="{ACBA19BC-9232-F933-BE77-7B7CF8DA379F}"/>
          </ac:spMkLst>
        </pc:spChg>
        <pc:picChg chg="del">
          <ac:chgData name="Mayer, Rhiannon" userId="7b019bbc-2edb-40aa-ac10-b4529799f67a" providerId="ADAL" clId="{95899FE2-87A9-45AF-B9BB-BA9C1DF1EAA0}" dt="2024-04-12T13:29:18.170" v="446" actId="478"/>
          <ac:picMkLst>
            <pc:docMk/>
            <pc:sldMk cId="2749616335" sldId="297"/>
            <ac:picMk id="7" creationId="{1C2074D4-583E-A9C1-F85C-4DB98E8D523A}"/>
          </ac:picMkLst>
        </pc:picChg>
        <pc:picChg chg="del">
          <ac:chgData name="Mayer, Rhiannon" userId="7b019bbc-2edb-40aa-ac10-b4529799f67a" providerId="ADAL" clId="{95899FE2-87A9-45AF-B9BB-BA9C1DF1EAA0}" dt="2024-04-12T13:29:18.819" v="447" actId="478"/>
          <ac:picMkLst>
            <pc:docMk/>
            <pc:sldMk cId="2749616335" sldId="297"/>
            <ac:picMk id="10" creationId="{F3C4917F-DE71-684A-A716-341D1AAA945D}"/>
          </ac:picMkLst>
        </pc:picChg>
      </pc:sldChg>
      <pc:sldChg chg="add ord">
        <pc:chgData name="Mayer, Rhiannon" userId="7b019bbc-2edb-40aa-ac10-b4529799f67a" providerId="ADAL" clId="{95899FE2-87A9-45AF-B9BB-BA9C1DF1EAA0}" dt="2024-04-12T13:40:04.457" v="632"/>
        <pc:sldMkLst>
          <pc:docMk/>
          <pc:sldMk cId="1485078888" sldId="298"/>
        </pc:sldMkLst>
      </pc:sldChg>
      <pc:sldChg chg="addSp delSp modSp add del mod modClrScheme chgLayout">
        <pc:chgData name="Mayer, Rhiannon" userId="7b019bbc-2edb-40aa-ac10-b4529799f67a" providerId="ADAL" clId="{95899FE2-87A9-45AF-B9BB-BA9C1DF1EAA0}" dt="2024-04-12T13:39:49.722" v="630" actId="2696"/>
        <pc:sldMkLst>
          <pc:docMk/>
          <pc:sldMk cId="3533807882" sldId="299"/>
        </pc:sldMkLst>
        <pc:spChg chg="mod">
          <ac:chgData name="Mayer, Rhiannon" userId="7b019bbc-2edb-40aa-ac10-b4529799f67a" providerId="ADAL" clId="{95899FE2-87A9-45AF-B9BB-BA9C1DF1EAA0}" dt="2024-04-12T13:30:29.436" v="476" actId="962"/>
          <ac:spMkLst>
            <pc:docMk/>
            <pc:sldMk cId="3533807882" sldId="299"/>
            <ac:spMk id="2" creationId="{2333FBAD-F450-1448-A36A-72F6AB77EEC3}"/>
          </ac:spMkLst>
        </pc:spChg>
        <pc:spChg chg="mod ord">
          <ac:chgData name="Mayer, Rhiannon" userId="7b019bbc-2edb-40aa-ac10-b4529799f67a" providerId="ADAL" clId="{95899FE2-87A9-45AF-B9BB-BA9C1DF1EAA0}" dt="2024-04-12T13:31:15.700" v="507" actId="255"/>
          <ac:spMkLst>
            <pc:docMk/>
            <pc:sldMk cId="3533807882" sldId="299"/>
            <ac:spMk id="3" creationId="{A3FC7E89-62C2-B143-BEBA-CA6D34981BFF}"/>
          </ac:spMkLst>
        </pc:spChg>
        <pc:picChg chg="del">
          <ac:chgData name="Mayer, Rhiannon" userId="7b019bbc-2edb-40aa-ac10-b4529799f67a" providerId="ADAL" clId="{95899FE2-87A9-45AF-B9BB-BA9C1DF1EAA0}" dt="2024-04-12T13:29:54.506" v="457" actId="478"/>
          <ac:picMkLst>
            <pc:docMk/>
            <pc:sldMk cId="3533807882" sldId="299"/>
            <ac:picMk id="4" creationId="{858608C5-2654-7DCD-62F5-C99DB7164873}"/>
          </ac:picMkLst>
        </pc:picChg>
        <pc:picChg chg="del">
          <ac:chgData name="Mayer, Rhiannon" userId="7b019bbc-2edb-40aa-ac10-b4529799f67a" providerId="ADAL" clId="{95899FE2-87A9-45AF-B9BB-BA9C1DF1EAA0}" dt="2024-04-12T13:29:52.683" v="456" actId="478"/>
          <ac:picMkLst>
            <pc:docMk/>
            <pc:sldMk cId="3533807882" sldId="299"/>
            <ac:picMk id="5" creationId="{D022364E-7010-D7B2-A100-038E1F193415}"/>
          </ac:picMkLst>
        </pc:picChg>
        <pc:picChg chg="add mod">
          <ac:chgData name="Mayer, Rhiannon" userId="7b019bbc-2edb-40aa-ac10-b4529799f67a" providerId="ADAL" clId="{95899FE2-87A9-45AF-B9BB-BA9C1DF1EAA0}" dt="2024-04-12T13:30:29.435" v="475" actId="27614"/>
          <ac:picMkLst>
            <pc:docMk/>
            <pc:sldMk cId="3533807882" sldId="299"/>
            <ac:picMk id="7" creationId="{A823BCE3-BFA8-CCE7-FBAF-A58D4DFAD57D}"/>
          </ac:picMkLst>
        </pc:picChg>
        <pc:picChg chg="del">
          <ac:chgData name="Mayer, Rhiannon" userId="7b019bbc-2edb-40aa-ac10-b4529799f67a" providerId="ADAL" clId="{95899FE2-87A9-45AF-B9BB-BA9C1DF1EAA0}" dt="2024-04-12T13:29:49.979" v="453" actId="478"/>
          <ac:picMkLst>
            <pc:docMk/>
            <pc:sldMk cId="3533807882" sldId="299"/>
            <ac:picMk id="9" creationId="{EE84152D-E9C4-7FCD-FD4A-3139737C6353}"/>
          </ac:picMkLst>
        </pc:picChg>
        <pc:picChg chg="del">
          <ac:chgData name="Mayer, Rhiannon" userId="7b019bbc-2edb-40aa-ac10-b4529799f67a" providerId="ADAL" clId="{95899FE2-87A9-45AF-B9BB-BA9C1DF1EAA0}" dt="2024-04-12T13:29:50.900" v="454" actId="478"/>
          <ac:picMkLst>
            <pc:docMk/>
            <pc:sldMk cId="3533807882" sldId="299"/>
            <ac:picMk id="10" creationId="{931B5932-B850-9D61-07E1-5520DB2C7936}"/>
          </ac:picMkLst>
        </pc:picChg>
        <pc:picChg chg="add mod">
          <ac:chgData name="Mayer, Rhiannon" userId="7b019bbc-2edb-40aa-ac10-b4529799f67a" providerId="ADAL" clId="{95899FE2-87A9-45AF-B9BB-BA9C1DF1EAA0}" dt="2024-04-12T13:34:40.900" v="588" actId="14100"/>
          <ac:picMkLst>
            <pc:docMk/>
            <pc:sldMk cId="3533807882" sldId="299"/>
            <ac:picMk id="11" creationId="{D113BF0E-91F6-E0F5-CD33-81E79EF823CD}"/>
          </ac:picMkLst>
        </pc:picChg>
      </pc:sldChg>
      <pc:sldChg chg="addSp delSp modSp add mod">
        <pc:chgData name="Mayer, Rhiannon" userId="7b019bbc-2edb-40aa-ac10-b4529799f67a" providerId="ADAL" clId="{95899FE2-87A9-45AF-B9BB-BA9C1DF1EAA0}" dt="2024-04-12T14:25:43.630" v="1161" actId="1440"/>
        <pc:sldMkLst>
          <pc:docMk/>
          <pc:sldMk cId="129127859" sldId="300"/>
        </pc:sldMkLst>
        <pc:spChg chg="mod">
          <ac:chgData name="Mayer, Rhiannon" userId="7b019bbc-2edb-40aa-ac10-b4529799f67a" providerId="ADAL" clId="{95899FE2-87A9-45AF-B9BB-BA9C1DF1EAA0}" dt="2024-04-12T13:33:49.884" v="540" actId="20577"/>
          <ac:spMkLst>
            <pc:docMk/>
            <pc:sldMk cId="129127859" sldId="300"/>
            <ac:spMk id="2" creationId="{2333FBAD-F450-1448-A36A-72F6AB77EEC3}"/>
          </ac:spMkLst>
        </pc:spChg>
        <pc:spChg chg="mod">
          <ac:chgData name="Mayer, Rhiannon" userId="7b019bbc-2edb-40aa-ac10-b4529799f67a" providerId="ADAL" clId="{95899FE2-87A9-45AF-B9BB-BA9C1DF1EAA0}" dt="2024-04-12T14:06:52.970" v="1039" actId="14100"/>
          <ac:spMkLst>
            <pc:docMk/>
            <pc:sldMk cId="129127859" sldId="300"/>
            <ac:spMk id="3" creationId="{A3FC7E89-62C2-B143-BEBA-CA6D34981BFF}"/>
          </ac:spMkLst>
        </pc:spChg>
        <pc:spChg chg="add del mod">
          <ac:chgData name="Mayer, Rhiannon" userId="7b019bbc-2edb-40aa-ac10-b4529799f67a" providerId="ADAL" clId="{95899FE2-87A9-45AF-B9BB-BA9C1DF1EAA0}" dt="2024-04-12T13:39:36.922" v="629" actId="1076"/>
          <ac:spMkLst>
            <pc:docMk/>
            <pc:sldMk cId="129127859" sldId="300"/>
            <ac:spMk id="7" creationId="{9E43DF8D-080A-F51B-F202-ECF7A10D7A50}"/>
          </ac:spMkLst>
        </pc:spChg>
        <pc:picChg chg="del">
          <ac:chgData name="Mayer, Rhiannon" userId="7b019bbc-2edb-40aa-ac10-b4529799f67a" providerId="ADAL" clId="{95899FE2-87A9-45AF-B9BB-BA9C1DF1EAA0}" dt="2024-04-12T13:33:56.586" v="542" actId="478"/>
          <ac:picMkLst>
            <pc:docMk/>
            <pc:sldMk cId="129127859" sldId="300"/>
            <ac:picMk id="4" creationId="{858608C5-2654-7DCD-62F5-C99DB7164873}"/>
          </ac:picMkLst>
        </pc:picChg>
        <pc:picChg chg="del">
          <ac:chgData name="Mayer, Rhiannon" userId="7b019bbc-2edb-40aa-ac10-b4529799f67a" providerId="ADAL" clId="{95899FE2-87A9-45AF-B9BB-BA9C1DF1EAA0}" dt="2024-04-12T13:33:59.338" v="545" actId="478"/>
          <ac:picMkLst>
            <pc:docMk/>
            <pc:sldMk cId="129127859" sldId="300"/>
            <ac:picMk id="5" creationId="{D022364E-7010-D7B2-A100-038E1F193415}"/>
          </ac:picMkLst>
        </pc:picChg>
        <pc:picChg chg="add del mod">
          <ac:chgData name="Mayer, Rhiannon" userId="7b019bbc-2edb-40aa-ac10-b4529799f67a" providerId="ADAL" clId="{95899FE2-87A9-45AF-B9BB-BA9C1DF1EAA0}" dt="2024-04-12T13:39:21.706" v="628" actId="1076"/>
          <ac:picMkLst>
            <pc:docMk/>
            <pc:sldMk cId="129127859" sldId="300"/>
            <ac:picMk id="6" creationId="{87557DC9-A4E5-C262-8F92-151E782C8807}"/>
          </ac:picMkLst>
        </pc:picChg>
        <pc:picChg chg="del">
          <ac:chgData name="Mayer, Rhiannon" userId="7b019bbc-2edb-40aa-ac10-b4529799f67a" providerId="ADAL" clId="{95899FE2-87A9-45AF-B9BB-BA9C1DF1EAA0}" dt="2024-04-12T13:33:57.531" v="543" actId="478"/>
          <ac:picMkLst>
            <pc:docMk/>
            <pc:sldMk cId="129127859" sldId="300"/>
            <ac:picMk id="9" creationId="{EE84152D-E9C4-7FCD-FD4A-3139737C6353}"/>
          </ac:picMkLst>
        </pc:picChg>
        <pc:picChg chg="del">
          <ac:chgData name="Mayer, Rhiannon" userId="7b019bbc-2edb-40aa-ac10-b4529799f67a" providerId="ADAL" clId="{95899FE2-87A9-45AF-B9BB-BA9C1DF1EAA0}" dt="2024-04-12T13:33:58.162" v="544" actId="478"/>
          <ac:picMkLst>
            <pc:docMk/>
            <pc:sldMk cId="129127859" sldId="300"/>
            <ac:picMk id="10" creationId="{931B5932-B850-9D61-07E1-5520DB2C7936}"/>
          </ac:picMkLst>
        </pc:picChg>
        <pc:picChg chg="add del mod">
          <ac:chgData name="Mayer, Rhiannon" userId="7b019bbc-2edb-40aa-ac10-b4529799f67a" providerId="ADAL" clId="{95899FE2-87A9-45AF-B9BB-BA9C1DF1EAA0}" dt="2024-04-12T14:24:42.830" v="1154" actId="478"/>
          <ac:picMkLst>
            <pc:docMk/>
            <pc:sldMk cId="129127859" sldId="300"/>
            <ac:picMk id="14" creationId="{B7A2A101-2275-7A6C-D952-A00A21753D7D}"/>
          </ac:picMkLst>
        </pc:picChg>
        <pc:picChg chg="add mod">
          <ac:chgData name="Mayer, Rhiannon" userId="7b019bbc-2edb-40aa-ac10-b4529799f67a" providerId="ADAL" clId="{95899FE2-87A9-45AF-B9BB-BA9C1DF1EAA0}" dt="2024-04-12T14:25:43.630" v="1161" actId="1440"/>
          <ac:picMkLst>
            <pc:docMk/>
            <pc:sldMk cId="129127859" sldId="300"/>
            <ac:picMk id="16" creationId="{1CBFC344-FB96-0B51-9E36-CEDEA8CEC9B4}"/>
          </ac:picMkLst>
        </pc:picChg>
        <pc:picChg chg="add del">
          <ac:chgData name="Mayer, Rhiannon" userId="7b019bbc-2edb-40aa-ac10-b4529799f67a" providerId="ADAL" clId="{95899FE2-87A9-45AF-B9BB-BA9C1DF1EAA0}" dt="2024-04-12T14:24:47.266" v="1156" actId="478"/>
          <ac:picMkLst>
            <pc:docMk/>
            <pc:sldMk cId="129127859" sldId="300"/>
            <ac:picMk id="1026" creationId="{E1571D1E-0376-1E2A-A683-94D1D9E6D5B9}"/>
          </ac:picMkLst>
        </pc:picChg>
        <pc:cxnChg chg="add mod">
          <ac:chgData name="Mayer, Rhiannon" userId="7b019bbc-2edb-40aa-ac10-b4529799f67a" providerId="ADAL" clId="{95899FE2-87A9-45AF-B9BB-BA9C1DF1EAA0}" dt="2024-04-12T13:39:10.648" v="627" actId="1076"/>
          <ac:cxnSpMkLst>
            <pc:docMk/>
            <pc:sldMk cId="129127859" sldId="300"/>
            <ac:cxnSpMk id="11" creationId="{467BF05C-EF13-17CC-134C-5EEBB4A206C5}"/>
          </ac:cxnSpMkLst>
        </pc:cxnChg>
      </pc:sldChg>
      <pc:sldChg chg="addSp delSp modSp add mod ord">
        <pc:chgData name="Mayer, Rhiannon" userId="7b019bbc-2edb-40aa-ac10-b4529799f67a" providerId="ADAL" clId="{95899FE2-87A9-45AF-B9BB-BA9C1DF1EAA0}" dt="2024-04-12T14:05:20.859" v="1020"/>
        <pc:sldMkLst>
          <pc:docMk/>
          <pc:sldMk cId="3293101991" sldId="301"/>
        </pc:sldMkLst>
        <pc:spChg chg="mod">
          <ac:chgData name="Mayer, Rhiannon" userId="7b019bbc-2edb-40aa-ac10-b4529799f67a" providerId="ADAL" clId="{95899FE2-87A9-45AF-B9BB-BA9C1DF1EAA0}" dt="2024-04-12T14:01:10.120" v="972" actId="20577"/>
          <ac:spMkLst>
            <pc:docMk/>
            <pc:sldMk cId="3293101991" sldId="301"/>
            <ac:spMk id="2" creationId="{2333FBAD-F450-1448-A36A-72F6AB77EEC3}"/>
          </ac:spMkLst>
        </pc:spChg>
        <pc:spChg chg="mod">
          <ac:chgData name="Mayer, Rhiannon" userId="7b019bbc-2edb-40aa-ac10-b4529799f67a" providerId="ADAL" clId="{95899FE2-87A9-45AF-B9BB-BA9C1DF1EAA0}" dt="2024-04-12T14:04:53.656" v="1017" actId="20577"/>
          <ac:spMkLst>
            <pc:docMk/>
            <pc:sldMk cId="3293101991" sldId="301"/>
            <ac:spMk id="3" creationId="{A3FC7E89-62C2-B143-BEBA-CA6D34981BFF}"/>
          </ac:spMkLst>
        </pc:spChg>
        <pc:spChg chg="del">
          <ac:chgData name="Mayer, Rhiannon" userId="7b019bbc-2edb-40aa-ac10-b4529799f67a" providerId="ADAL" clId="{95899FE2-87A9-45AF-B9BB-BA9C1DF1EAA0}" dt="2024-04-12T14:00:51.847" v="944" actId="478"/>
          <ac:spMkLst>
            <pc:docMk/>
            <pc:sldMk cId="3293101991" sldId="301"/>
            <ac:spMk id="7" creationId="{9E43DF8D-080A-F51B-F202-ECF7A10D7A50}"/>
          </ac:spMkLst>
        </pc:spChg>
        <pc:picChg chg="add mod">
          <ac:chgData name="Mayer, Rhiannon" userId="7b019bbc-2edb-40aa-ac10-b4529799f67a" providerId="ADAL" clId="{95899FE2-87A9-45AF-B9BB-BA9C1DF1EAA0}" dt="2024-04-12T14:04:49.862" v="1016" actId="14100"/>
          <ac:picMkLst>
            <pc:docMk/>
            <pc:sldMk cId="3293101991" sldId="301"/>
            <ac:picMk id="5" creationId="{C5B5FEFA-A458-A28A-CD14-F18E3B6EB043}"/>
          </ac:picMkLst>
        </pc:picChg>
        <pc:picChg chg="del">
          <ac:chgData name="Mayer, Rhiannon" userId="7b019bbc-2edb-40aa-ac10-b4529799f67a" providerId="ADAL" clId="{95899FE2-87A9-45AF-B9BB-BA9C1DF1EAA0}" dt="2024-04-12T14:00:49.431" v="943" actId="478"/>
          <ac:picMkLst>
            <pc:docMk/>
            <pc:sldMk cId="3293101991" sldId="301"/>
            <ac:picMk id="6" creationId="{87557DC9-A4E5-C262-8F92-151E782C8807}"/>
          </ac:picMkLst>
        </pc:picChg>
        <pc:picChg chg="add mod">
          <ac:chgData name="Mayer, Rhiannon" userId="7b019bbc-2edb-40aa-ac10-b4529799f67a" providerId="ADAL" clId="{95899FE2-87A9-45AF-B9BB-BA9C1DF1EAA0}" dt="2024-04-12T14:04:58.962" v="1018" actId="1076"/>
          <ac:picMkLst>
            <pc:docMk/>
            <pc:sldMk cId="3293101991" sldId="301"/>
            <ac:picMk id="9" creationId="{C3DDD222-171D-2ABF-FAC3-23B9BFC28A78}"/>
          </ac:picMkLst>
        </pc:picChg>
        <pc:picChg chg="del">
          <ac:chgData name="Mayer, Rhiannon" userId="7b019bbc-2edb-40aa-ac10-b4529799f67a" providerId="ADAL" clId="{95899FE2-87A9-45AF-B9BB-BA9C1DF1EAA0}" dt="2024-04-12T14:01:18.382" v="973" actId="478"/>
          <ac:picMkLst>
            <pc:docMk/>
            <pc:sldMk cId="3293101991" sldId="301"/>
            <ac:picMk id="14" creationId="{B7A2A101-2275-7A6C-D952-A00A21753D7D}"/>
          </ac:picMkLst>
        </pc:picChg>
        <pc:cxnChg chg="del">
          <ac:chgData name="Mayer, Rhiannon" userId="7b019bbc-2edb-40aa-ac10-b4529799f67a" providerId="ADAL" clId="{95899FE2-87A9-45AF-B9BB-BA9C1DF1EAA0}" dt="2024-04-12T14:00:54.918" v="945" actId="478"/>
          <ac:cxnSpMkLst>
            <pc:docMk/>
            <pc:sldMk cId="3293101991" sldId="301"/>
            <ac:cxnSpMk id="11" creationId="{467BF05C-EF13-17CC-134C-5EEBB4A206C5}"/>
          </ac:cxnSpMkLst>
        </pc:cxn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5E96C3-90CD-4EC5-AA74-AB58057A7F9A}" type="doc">
      <dgm:prSet loTypeId="urn:microsoft.com/office/officeart/2005/8/layout/radial3" loCatId="relationship" qsTypeId="urn:microsoft.com/office/officeart/2005/8/quickstyle/simple1" qsCatId="simple" csTypeId="urn:microsoft.com/office/officeart/2005/8/colors/accent1_2" csCatId="accent1" phldr="1"/>
      <dgm:spPr/>
      <dgm:t>
        <a:bodyPr/>
        <a:lstStyle/>
        <a:p>
          <a:endParaRPr lang="en-US"/>
        </a:p>
      </dgm:t>
    </dgm:pt>
    <dgm:pt modelId="{1621AEA7-6DAB-4BB6-B860-194B091E4D8B}">
      <dgm:prSet phldrT="[Text]" custT="1"/>
      <dgm:spPr>
        <a:solidFill>
          <a:srgbClr val="73000A"/>
        </a:solidFill>
      </dgm:spPr>
      <dgm:t>
        <a:bodyPr/>
        <a:lstStyle/>
        <a:p>
          <a:r>
            <a:rPr lang="en-US" sz="2400">
              <a:solidFill>
                <a:schemeClr val="bg1"/>
              </a:solidFill>
            </a:rPr>
            <a:t>Teaching and Learning Technologies</a:t>
          </a:r>
        </a:p>
      </dgm:t>
    </dgm:pt>
    <dgm:pt modelId="{AC26B310-E43C-470F-BC2E-66C459E4C99A}" type="parTrans" cxnId="{D12175FF-BFCA-478C-A2ED-E0F7EC9C27BD}">
      <dgm:prSet/>
      <dgm:spPr/>
      <dgm:t>
        <a:bodyPr/>
        <a:lstStyle/>
        <a:p>
          <a:endParaRPr lang="en-US"/>
        </a:p>
      </dgm:t>
    </dgm:pt>
    <dgm:pt modelId="{8DF29654-F175-4DE7-AE9E-7438C1610322}" type="sibTrans" cxnId="{D12175FF-BFCA-478C-A2ED-E0F7EC9C27BD}">
      <dgm:prSet/>
      <dgm:spPr/>
      <dgm:t>
        <a:bodyPr/>
        <a:lstStyle/>
        <a:p>
          <a:endParaRPr lang="en-US"/>
        </a:p>
      </dgm:t>
    </dgm:pt>
    <dgm:pt modelId="{7C10A330-5708-475E-AFB2-DF42038F1250}">
      <dgm:prSet phldrT="[Text]" custT="1"/>
      <dgm:spPr>
        <a:solidFill>
          <a:schemeClr val="tx1">
            <a:alpha val="60000"/>
          </a:schemeClr>
        </a:solidFill>
      </dgm:spPr>
      <dgm:t>
        <a:bodyPr/>
        <a:lstStyle/>
        <a:p>
          <a:r>
            <a:rPr lang="en-US" sz="1400">
              <a:solidFill>
                <a:schemeClr val="bg1"/>
              </a:solidFill>
            </a:rPr>
            <a:t>AV Engineering</a:t>
          </a:r>
        </a:p>
      </dgm:t>
    </dgm:pt>
    <dgm:pt modelId="{4E9875EB-8FEC-4149-83A1-4AB22345A4D8}" type="parTrans" cxnId="{CE7BE988-135D-4887-894A-61508CFF21F6}">
      <dgm:prSet/>
      <dgm:spPr/>
      <dgm:t>
        <a:bodyPr/>
        <a:lstStyle/>
        <a:p>
          <a:endParaRPr lang="en-US"/>
        </a:p>
      </dgm:t>
    </dgm:pt>
    <dgm:pt modelId="{C5D22757-EEA8-404B-B062-A9913827C55A}" type="sibTrans" cxnId="{CE7BE988-135D-4887-894A-61508CFF21F6}">
      <dgm:prSet/>
      <dgm:spPr/>
      <dgm:t>
        <a:bodyPr/>
        <a:lstStyle/>
        <a:p>
          <a:endParaRPr lang="en-US"/>
        </a:p>
      </dgm:t>
    </dgm:pt>
    <dgm:pt modelId="{5D7BA981-F1CF-43DA-BFC7-E39633D42C39}">
      <dgm:prSet phldrT="[Text]" custT="1"/>
      <dgm:spPr>
        <a:solidFill>
          <a:schemeClr val="tx1">
            <a:alpha val="60000"/>
          </a:schemeClr>
        </a:solidFill>
      </dgm:spPr>
      <dgm:t>
        <a:bodyPr/>
        <a:lstStyle/>
        <a:p>
          <a:r>
            <a:rPr lang="en-US" sz="1400">
              <a:solidFill>
                <a:schemeClr val="bg1"/>
              </a:solidFill>
            </a:rPr>
            <a:t>Business Admin &amp; Inventory Management</a:t>
          </a:r>
        </a:p>
      </dgm:t>
    </dgm:pt>
    <dgm:pt modelId="{354A8BB9-B703-4AD1-AC03-20995D4472D3}" type="parTrans" cxnId="{DE45BFED-0FF9-4BFA-95B0-656BBD111AA6}">
      <dgm:prSet/>
      <dgm:spPr/>
      <dgm:t>
        <a:bodyPr/>
        <a:lstStyle/>
        <a:p>
          <a:endParaRPr lang="en-US"/>
        </a:p>
      </dgm:t>
    </dgm:pt>
    <dgm:pt modelId="{79FA1CCE-879C-418F-A149-2B5CEA7329F3}" type="sibTrans" cxnId="{DE45BFED-0FF9-4BFA-95B0-656BBD111AA6}">
      <dgm:prSet/>
      <dgm:spPr/>
      <dgm:t>
        <a:bodyPr/>
        <a:lstStyle/>
        <a:p>
          <a:endParaRPr lang="en-US"/>
        </a:p>
      </dgm:t>
    </dgm:pt>
    <dgm:pt modelId="{8324DF43-4A11-4480-BF4D-96DE151C508F}">
      <dgm:prSet phldrT="[Text]" custT="1"/>
      <dgm:spPr>
        <a:solidFill>
          <a:schemeClr val="tx1">
            <a:alpha val="60000"/>
          </a:schemeClr>
        </a:solidFill>
      </dgm:spPr>
      <dgm:t>
        <a:bodyPr/>
        <a:lstStyle/>
        <a:p>
          <a:r>
            <a:rPr lang="en-US" sz="1400">
              <a:solidFill>
                <a:schemeClr val="bg1"/>
              </a:solidFill>
            </a:rPr>
            <a:t>Classroom Technology Support</a:t>
          </a:r>
        </a:p>
      </dgm:t>
    </dgm:pt>
    <dgm:pt modelId="{87BF0415-3E1C-4F3E-A3AF-66810C501FD5}" type="parTrans" cxnId="{1B4512DE-416E-4371-AFCE-EFF7B577EC76}">
      <dgm:prSet/>
      <dgm:spPr/>
      <dgm:t>
        <a:bodyPr/>
        <a:lstStyle/>
        <a:p>
          <a:endParaRPr lang="en-US"/>
        </a:p>
      </dgm:t>
    </dgm:pt>
    <dgm:pt modelId="{53E0E63F-8FE1-4935-BEA2-9384B979974D}" type="sibTrans" cxnId="{1B4512DE-416E-4371-AFCE-EFF7B577EC76}">
      <dgm:prSet/>
      <dgm:spPr/>
      <dgm:t>
        <a:bodyPr/>
        <a:lstStyle/>
        <a:p>
          <a:endParaRPr lang="en-US"/>
        </a:p>
      </dgm:t>
    </dgm:pt>
    <dgm:pt modelId="{21BFEF60-97C2-4870-94BC-1071A9293B7B}">
      <dgm:prSet phldrT="[Text]" custT="1"/>
      <dgm:spPr>
        <a:solidFill>
          <a:schemeClr val="tx1">
            <a:alpha val="60000"/>
          </a:schemeClr>
        </a:solidFill>
      </dgm:spPr>
      <dgm:t>
        <a:bodyPr/>
        <a:lstStyle/>
        <a:p>
          <a:r>
            <a:rPr lang="en-US" sz="1400">
              <a:solidFill>
                <a:schemeClr val="bg1"/>
              </a:solidFill>
            </a:rPr>
            <a:t>eLearning Services (eLS)</a:t>
          </a:r>
        </a:p>
      </dgm:t>
    </dgm:pt>
    <dgm:pt modelId="{0380EC31-3CA9-4C4A-B3DB-66BA58EE5A9D}" type="parTrans" cxnId="{4ABA1B08-E687-42CF-8BBC-39F34CAD1888}">
      <dgm:prSet/>
      <dgm:spPr/>
      <dgm:t>
        <a:bodyPr/>
        <a:lstStyle/>
        <a:p>
          <a:endParaRPr lang="en-US"/>
        </a:p>
      </dgm:t>
    </dgm:pt>
    <dgm:pt modelId="{C1A5E929-5A2D-44D1-82E7-CD98B67591D8}" type="sibTrans" cxnId="{4ABA1B08-E687-42CF-8BBC-39F34CAD1888}">
      <dgm:prSet/>
      <dgm:spPr/>
      <dgm:t>
        <a:bodyPr/>
        <a:lstStyle/>
        <a:p>
          <a:endParaRPr lang="en-US"/>
        </a:p>
      </dgm:t>
    </dgm:pt>
    <dgm:pt modelId="{8112BA4E-5F2A-4D7A-9E1D-B52ED519B02F}">
      <dgm:prSet phldrT="[Text]" custT="1"/>
      <dgm:spPr>
        <a:solidFill>
          <a:schemeClr val="tx1">
            <a:alpha val="60000"/>
          </a:schemeClr>
        </a:solidFill>
      </dgm:spPr>
      <dgm:t>
        <a:bodyPr/>
        <a:lstStyle/>
        <a:p>
          <a:r>
            <a:rPr lang="en-US" sz="1400">
              <a:solidFill>
                <a:schemeClr val="bg1"/>
              </a:solidFill>
            </a:rPr>
            <a:t>Media Production Services</a:t>
          </a:r>
        </a:p>
      </dgm:t>
    </dgm:pt>
    <dgm:pt modelId="{DD775554-A230-4699-B6B7-6CC3D02B6346}" type="parTrans" cxnId="{574734F5-70A9-425B-BBB8-18E523E359A3}">
      <dgm:prSet/>
      <dgm:spPr/>
      <dgm:t>
        <a:bodyPr/>
        <a:lstStyle/>
        <a:p>
          <a:endParaRPr lang="en-US"/>
        </a:p>
      </dgm:t>
    </dgm:pt>
    <dgm:pt modelId="{C6509225-BD5A-4E42-9A86-5DAD0FC001F5}" type="sibTrans" cxnId="{574734F5-70A9-425B-BBB8-18E523E359A3}">
      <dgm:prSet/>
      <dgm:spPr/>
      <dgm:t>
        <a:bodyPr/>
        <a:lstStyle/>
        <a:p>
          <a:endParaRPr lang="en-US"/>
        </a:p>
      </dgm:t>
    </dgm:pt>
    <dgm:pt modelId="{3FE94611-E96F-42C5-B4D3-5525D466DC84}">
      <dgm:prSet phldrT="[Text]" custT="1"/>
      <dgm:spPr>
        <a:solidFill>
          <a:schemeClr val="tx1">
            <a:alpha val="60000"/>
          </a:schemeClr>
        </a:solidFill>
      </dgm:spPr>
      <dgm:t>
        <a:bodyPr/>
        <a:lstStyle/>
        <a:p>
          <a:r>
            <a:rPr lang="en-US" sz="1400">
              <a:solidFill>
                <a:schemeClr val="bg1"/>
              </a:solidFill>
            </a:rPr>
            <a:t>Distributed Learning Support</a:t>
          </a:r>
        </a:p>
      </dgm:t>
    </dgm:pt>
    <dgm:pt modelId="{2FA22F04-5255-43B7-8D81-33BD47B925E4}" type="parTrans" cxnId="{EE089705-89BC-44CB-84EC-718D00C24578}">
      <dgm:prSet/>
      <dgm:spPr/>
      <dgm:t>
        <a:bodyPr/>
        <a:lstStyle/>
        <a:p>
          <a:endParaRPr lang="en-US"/>
        </a:p>
      </dgm:t>
    </dgm:pt>
    <dgm:pt modelId="{659ECD67-6389-439F-815A-01474BC3FED2}" type="sibTrans" cxnId="{EE089705-89BC-44CB-84EC-718D00C24578}">
      <dgm:prSet/>
      <dgm:spPr/>
      <dgm:t>
        <a:bodyPr/>
        <a:lstStyle/>
        <a:p>
          <a:endParaRPr lang="en-US"/>
        </a:p>
      </dgm:t>
    </dgm:pt>
    <dgm:pt modelId="{B64EA823-3243-4652-8FB1-F71BF108D8B4}">
      <dgm:prSet phldrT="[Text]" custT="1"/>
      <dgm:spPr>
        <a:solidFill>
          <a:schemeClr val="tx1">
            <a:alpha val="60000"/>
          </a:schemeClr>
        </a:solidFill>
      </dgm:spPr>
      <dgm:t>
        <a:bodyPr/>
        <a:lstStyle/>
        <a:p>
          <a:r>
            <a:rPr lang="en-US" sz="1400">
              <a:solidFill>
                <a:schemeClr val="bg1"/>
              </a:solidFill>
            </a:rPr>
            <a:t>Collaborative Technologies &amp; Digital Asset Management</a:t>
          </a:r>
        </a:p>
      </dgm:t>
    </dgm:pt>
    <dgm:pt modelId="{9F21E3F0-CE50-47A8-B34B-9F8C737DCB49}" type="parTrans" cxnId="{40F44190-6F2C-4B96-A030-D27B6E19EC7A}">
      <dgm:prSet/>
      <dgm:spPr/>
      <dgm:t>
        <a:bodyPr/>
        <a:lstStyle/>
        <a:p>
          <a:endParaRPr lang="en-US"/>
        </a:p>
      </dgm:t>
    </dgm:pt>
    <dgm:pt modelId="{53104A82-7EA7-4F73-B5CC-BBAE22C45AA6}" type="sibTrans" cxnId="{40F44190-6F2C-4B96-A030-D27B6E19EC7A}">
      <dgm:prSet/>
      <dgm:spPr/>
      <dgm:t>
        <a:bodyPr/>
        <a:lstStyle/>
        <a:p>
          <a:endParaRPr lang="en-US"/>
        </a:p>
      </dgm:t>
    </dgm:pt>
    <dgm:pt modelId="{39A7D3FC-2479-4330-A84C-DA56A50A0B34}">
      <dgm:prSet phldrT="[Text]" custT="1"/>
      <dgm:spPr>
        <a:solidFill>
          <a:schemeClr val="tx1">
            <a:alpha val="60000"/>
          </a:schemeClr>
        </a:solidFill>
      </dgm:spPr>
      <dgm:t>
        <a:bodyPr/>
        <a:lstStyle/>
        <a:p>
          <a:r>
            <a:rPr lang="en-US" sz="1400">
              <a:solidFill>
                <a:schemeClr val="bg1"/>
              </a:solidFill>
            </a:rPr>
            <a:t>Service Delivery &amp; Portfolio Management</a:t>
          </a:r>
        </a:p>
      </dgm:t>
    </dgm:pt>
    <dgm:pt modelId="{53F659C6-BB81-459D-BE3B-BCFCB333BC13}" type="parTrans" cxnId="{8B317680-24C8-4513-9A51-81C42560C740}">
      <dgm:prSet/>
      <dgm:spPr/>
      <dgm:t>
        <a:bodyPr/>
        <a:lstStyle/>
        <a:p>
          <a:endParaRPr lang="en-US"/>
        </a:p>
      </dgm:t>
    </dgm:pt>
    <dgm:pt modelId="{49EB029F-B085-4F30-9F41-E461D9BB1E08}" type="sibTrans" cxnId="{8B317680-24C8-4513-9A51-81C42560C740}">
      <dgm:prSet/>
      <dgm:spPr/>
      <dgm:t>
        <a:bodyPr/>
        <a:lstStyle/>
        <a:p>
          <a:endParaRPr lang="en-US"/>
        </a:p>
      </dgm:t>
    </dgm:pt>
    <dgm:pt modelId="{5B75D6A0-3584-4F09-8823-CAAACDD33906}" type="pres">
      <dgm:prSet presAssocID="{175E96C3-90CD-4EC5-AA74-AB58057A7F9A}" presName="composite" presStyleCnt="0">
        <dgm:presLayoutVars>
          <dgm:chMax val="1"/>
          <dgm:dir/>
          <dgm:resizeHandles val="exact"/>
        </dgm:presLayoutVars>
      </dgm:prSet>
      <dgm:spPr/>
    </dgm:pt>
    <dgm:pt modelId="{03E19706-EA74-4D1E-99BE-6811FE3EFD77}" type="pres">
      <dgm:prSet presAssocID="{175E96C3-90CD-4EC5-AA74-AB58057A7F9A}" presName="radial" presStyleCnt="0">
        <dgm:presLayoutVars>
          <dgm:animLvl val="ctr"/>
        </dgm:presLayoutVars>
      </dgm:prSet>
      <dgm:spPr/>
    </dgm:pt>
    <dgm:pt modelId="{C958A322-C57E-4369-ADE5-10472470DB6F}" type="pres">
      <dgm:prSet presAssocID="{1621AEA7-6DAB-4BB6-B860-194B091E4D8B}" presName="centerShape" presStyleLbl="vennNode1" presStyleIdx="0" presStyleCnt="9"/>
      <dgm:spPr/>
    </dgm:pt>
    <dgm:pt modelId="{5D67E7BA-4A9E-4A31-BB34-D5D24639EB35}" type="pres">
      <dgm:prSet presAssocID="{7C10A330-5708-475E-AFB2-DF42038F1250}" presName="node" presStyleLbl="vennNode1" presStyleIdx="1" presStyleCnt="9">
        <dgm:presLayoutVars>
          <dgm:bulletEnabled val="1"/>
        </dgm:presLayoutVars>
      </dgm:prSet>
      <dgm:spPr/>
    </dgm:pt>
    <dgm:pt modelId="{B376A337-749F-4DCB-978F-D27A66AB6EFF}" type="pres">
      <dgm:prSet presAssocID="{5D7BA981-F1CF-43DA-BFC7-E39633D42C39}" presName="node" presStyleLbl="vennNode1" presStyleIdx="2" presStyleCnt="9">
        <dgm:presLayoutVars>
          <dgm:bulletEnabled val="1"/>
        </dgm:presLayoutVars>
      </dgm:prSet>
      <dgm:spPr/>
    </dgm:pt>
    <dgm:pt modelId="{3DF5EB75-3483-41B0-8648-984302CADD4C}" type="pres">
      <dgm:prSet presAssocID="{8324DF43-4A11-4480-BF4D-96DE151C508F}" presName="node" presStyleLbl="vennNode1" presStyleIdx="3" presStyleCnt="9">
        <dgm:presLayoutVars>
          <dgm:bulletEnabled val="1"/>
        </dgm:presLayoutVars>
      </dgm:prSet>
      <dgm:spPr/>
    </dgm:pt>
    <dgm:pt modelId="{CE9841DE-5DAD-4686-A83C-69A8CD058140}" type="pres">
      <dgm:prSet presAssocID="{21BFEF60-97C2-4870-94BC-1071A9293B7B}" presName="node" presStyleLbl="vennNode1" presStyleIdx="4" presStyleCnt="9">
        <dgm:presLayoutVars>
          <dgm:bulletEnabled val="1"/>
        </dgm:presLayoutVars>
      </dgm:prSet>
      <dgm:spPr/>
    </dgm:pt>
    <dgm:pt modelId="{7ACED5E2-E1D9-4C50-8C8C-F817AA26B86D}" type="pres">
      <dgm:prSet presAssocID="{8112BA4E-5F2A-4D7A-9E1D-B52ED519B02F}" presName="node" presStyleLbl="vennNode1" presStyleIdx="5" presStyleCnt="9">
        <dgm:presLayoutVars>
          <dgm:bulletEnabled val="1"/>
        </dgm:presLayoutVars>
      </dgm:prSet>
      <dgm:spPr/>
    </dgm:pt>
    <dgm:pt modelId="{043DD711-DC42-4D5F-ACF3-A75D61986A83}" type="pres">
      <dgm:prSet presAssocID="{3FE94611-E96F-42C5-B4D3-5525D466DC84}" presName="node" presStyleLbl="vennNode1" presStyleIdx="6" presStyleCnt="9">
        <dgm:presLayoutVars>
          <dgm:bulletEnabled val="1"/>
        </dgm:presLayoutVars>
      </dgm:prSet>
      <dgm:spPr/>
    </dgm:pt>
    <dgm:pt modelId="{B5CF50E3-FFA7-4F8F-9852-ABD7F15744AE}" type="pres">
      <dgm:prSet presAssocID="{B64EA823-3243-4652-8FB1-F71BF108D8B4}" presName="node" presStyleLbl="vennNode1" presStyleIdx="7" presStyleCnt="9">
        <dgm:presLayoutVars>
          <dgm:bulletEnabled val="1"/>
        </dgm:presLayoutVars>
      </dgm:prSet>
      <dgm:spPr/>
    </dgm:pt>
    <dgm:pt modelId="{7757FCD7-7924-4CC9-A14B-6592AAE4D7F0}" type="pres">
      <dgm:prSet presAssocID="{39A7D3FC-2479-4330-A84C-DA56A50A0B34}" presName="node" presStyleLbl="vennNode1" presStyleIdx="8" presStyleCnt="9">
        <dgm:presLayoutVars>
          <dgm:bulletEnabled val="1"/>
        </dgm:presLayoutVars>
      </dgm:prSet>
      <dgm:spPr/>
    </dgm:pt>
  </dgm:ptLst>
  <dgm:cxnLst>
    <dgm:cxn modelId="{EE089705-89BC-44CB-84EC-718D00C24578}" srcId="{1621AEA7-6DAB-4BB6-B860-194B091E4D8B}" destId="{3FE94611-E96F-42C5-B4D3-5525D466DC84}" srcOrd="5" destOrd="0" parTransId="{2FA22F04-5255-43B7-8D81-33BD47B925E4}" sibTransId="{659ECD67-6389-439F-815A-01474BC3FED2}"/>
    <dgm:cxn modelId="{4ABA1B08-E687-42CF-8BBC-39F34CAD1888}" srcId="{1621AEA7-6DAB-4BB6-B860-194B091E4D8B}" destId="{21BFEF60-97C2-4870-94BC-1071A9293B7B}" srcOrd="3" destOrd="0" parTransId="{0380EC31-3CA9-4C4A-B3DB-66BA58EE5A9D}" sibTransId="{C1A5E929-5A2D-44D1-82E7-CD98B67591D8}"/>
    <dgm:cxn modelId="{39B4040D-C08D-4D5D-9756-7374CDDAF724}" type="presOf" srcId="{175E96C3-90CD-4EC5-AA74-AB58057A7F9A}" destId="{5B75D6A0-3584-4F09-8823-CAAACDD33906}" srcOrd="0" destOrd="0" presId="urn:microsoft.com/office/officeart/2005/8/layout/radial3"/>
    <dgm:cxn modelId="{0F620F13-31C5-4777-A086-0B3926346D1F}" type="presOf" srcId="{21BFEF60-97C2-4870-94BC-1071A9293B7B}" destId="{CE9841DE-5DAD-4686-A83C-69A8CD058140}" srcOrd="0" destOrd="0" presId="urn:microsoft.com/office/officeart/2005/8/layout/radial3"/>
    <dgm:cxn modelId="{EEED5716-08C4-451D-B0D3-EB7BAD47D3B6}" type="presOf" srcId="{39A7D3FC-2479-4330-A84C-DA56A50A0B34}" destId="{7757FCD7-7924-4CC9-A14B-6592AAE4D7F0}" srcOrd="0" destOrd="0" presId="urn:microsoft.com/office/officeart/2005/8/layout/radial3"/>
    <dgm:cxn modelId="{CF09862B-25B9-4C3D-8C97-2509538541BB}" type="presOf" srcId="{8112BA4E-5F2A-4D7A-9E1D-B52ED519B02F}" destId="{7ACED5E2-E1D9-4C50-8C8C-F817AA26B86D}" srcOrd="0" destOrd="0" presId="urn:microsoft.com/office/officeart/2005/8/layout/radial3"/>
    <dgm:cxn modelId="{8B317680-24C8-4513-9A51-81C42560C740}" srcId="{1621AEA7-6DAB-4BB6-B860-194B091E4D8B}" destId="{39A7D3FC-2479-4330-A84C-DA56A50A0B34}" srcOrd="7" destOrd="0" parTransId="{53F659C6-BB81-459D-BE3B-BCFCB333BC13}" sibTransId="{49EB029F-B085-4F30-9F41-E461D9BB1E08}"/>
    <dgm:cxn modelId="{CE7BE988-135D-4887-894A-61508CFF21F6}" srcId="{1621AEA7-6DAB-4BB6-B860-194B091E4D8B}" destId="{7C10A330-5708-475E-AFB2-DF42038F1250}" srcOrd="0" destOrd="0" parTransId="{4E9875EB-8FEC-4149-83A1-4AB22345A4D8}" sibTransId="{C5D22757-EEA8-404B-B062-A9913827C55A}"/>
    <dgm:cxn modelId="{020C648B-129B-4DF8-9B5B-1BE5AD1D9CBB}" type="presOf" srcId="{8324DF43-4A11-4480-BF4D-96DE151C508F}" destId="{3DF5EB75-3483-41B0-8648-984302CADD4C}" srcOrd="0" destOrd="0" presId="urn:microsoft.com/office/officeart/2005/8/layout/radial3"/>
    <dgm:cxn modelId="{40F44190-6F2C-4B96-A030-D27B6E19EC7A}" srcId="{1621AEA7-6DAB-4BB6-B860-194B091E4D8B}" destId="{B64EA823-3243-4652-8FB1-F71BF108D8B4}" srcOrd="6" destOrd="0" parTransId="{9F21E3F0-CE50-47A8-B34B-9F8C737DCB49}" sibTransId="{53104A82-7EA7-4F73-B5CC-BBAE22C45AA6}"/>
    <dgm:cxn modelId="{5C2BE7CA-53BB-494C-8469-3FE3D4E8DDB4}" type="presOf" srcId="{5D7BA981-F1CF-43DA-BFC7-E39633D42C39}" destId="{B376A337-749F-4DCB-978F-D27A66AB6EFF}" srcOrd="0" destOrd="0" presId="urn:microsoft.com/office/officeart/2005/8/layout/radial3"/>
    <dgm:cxn modelId="{448919CE-3144-45E1-A2E3-F812F092BC8E}" type="presOf" srcId="{B64EA823-3243-4652-8FB1-F71BF108D8B4}" destId="{B5CF50E3-FFA7-4F8F-9852-ABD7F15744AE}" srcOrd="0" destOrd="0" presId="urn:microsoft.com/office/officeart/2005/8/layout/radial3"/>
    <dgm:cxn modelId="{F59CF0D1-7EDD-4D8E-8900-1581B33E2A8D}" type="presOf" srcId="{7C10A330-5708-475E-AFB2-DF42038F1250}" destId="{5D67E7BA-4A9E-4A31-BB34-D5D24639EB35}" srcOrd="0" destOrd="0" presId="urn:microsoft.com/office/officeart/2005/8/layout/radial3"/>
    <dgm:cxn modelId="{1B4512DE-416E-4371-AFCE-EFF7B577EC76}" srcId="{1621AEA7-6DAB-4BB6-B860-194B091E4D8B}" destId="{8324DF43-4A11-4480-BF4D-96DE151C508F}" srcOrd="2" destOrd="0" parTransId="{87BF0415-3E1C-4F3E-A3AF-66810C501FD5}" sibTransId="{53E0E63F-8FE1-4935-BEA2-9384B979974D}"/>
    <dgm:cxn modelId="{DE45BFED-0FF9-4BFA-95B0-656BBD111AA6}" srcId="{1621AEA7-6DAB-4BB6-B860-194B091E4D8B}" destId="{5D7BA981-F1CF-43DA-BFC7-E39633D42C39}" srcOrd="1" destOrd="0" parTransId="{354A8BB9-B703-4AD1-AC03-20995D4472D3}" sibTransId="{79FA1CCE-879C-418F-A149-2B5CEA7329F3}"/>
    <dgm:cxn modelId="{574734F5-70A9-425B-BBB8-18E523E359A3}" srcId="{1621AEA7-6DAB-4BB6-B860-194B091E4D8B}" destId="{8112BA4E-5F2A-4D7A-9E1D-B52ED519B02F}" srcOrd="4" destOrd="0" parTransId="{DD775554-A230-4699-B6B7-6CC3D02B6346}" sibTransId="{C6509225-BD5A-4E42-9A86-5DAD0FC001F5}"/>
    <dgm:cxn modelId="{23293FFA-B388-4AD7-B0FA-127012D74B4E}" type="presOf" srcId="{3FE94611-E96F-42C5-B4D3-5525D466DC84}" destId="{043DD711-DC42-4D5F-ACF3-A75D61986A83}" srcOrd="0" destOrd="0" presId="urn:microsoft.com/office/officeart/2005/8/layout/radial3"/>
    <dgm:cxn modelId="{9CAE5CFB-87B9-49D1-B1B5-A1DE1028AA24}" type="presOf" srcId="{1621AEA7-6DAB-4BB6-B860-194B091E4D8B}" destId="{C958A322-C57E-4369-ADE5-10472470DB6F}" srcOrd="0" destOrd="0" presId="urn:microsoft.com/office/officeart/2005/8/layout/radial3"/>
    <dgm:cxn modelId="{D12175FF-BFCA-478C-A2ED-E0F7EC9C27BD}" srcId="{175E96C3-90CD-4EC5-AA74-AB58057A7F9A}" destId="{1621AEA7-6DAB-4BB6-B860-194B091E4D8B}" srcOrd="0" destOrd="0" parTransId="{AC26B310-E43C-470F-BC2E-66C459E4C99A}" sibTransId="{8DF29654-F175-4DE7-AE9E-7438C1610322}"/>
    <dgm:cxn modelId="{1C735047-2EA4-4641-9B22-D7CC4882CA7B}" type="presParOf" srcId="{5B75D6A0-3584-4F09-8823-CAAACDD33906}" destId="{03E19706-EA74-4D1E-99BE-6811FE3EFD77}" srcOrd="0" destOrd="0" presId="urn:microsoft.com/office/officeart/2005/8/layout/radial3"/>
    <dgm:cxn modelId="{210D787A-ED22-48B1-975E-623F6C2F563F}" type="presParOf" srcId="{03E19706-EA74-4D1E-99BE-6811FE3EFD77}" destId="{C958A322-C57E-4369-ADE5-10472470DB6F}" srcOrd="0" destOrd="0" presId="urn:microsoft.com/office/officeart/2005/8/layout/radial3"/>
    <dgm:cxn modelId="{55669F6F-0AE4-4272-AC75-5B5A4800DFE3}" type="presParOf" srcId="{03E19706-EA74-4D1E-99BE-6811FE3EFD77}" destId="{5D67E7BA-4A9E-4A31-BB34-D5D24639EB35}" srcOrd="1" destOrd="0" presId="urn:microsoft.com/office/officeart/2005/8/layout/radial3"/>
    <dgm:cxn modelId="{458B6B83-5775-4883-AE9E-E3A69AD95FED}" type="presParOf" srcId="{03E19706-EA74-4D1E-99BE-6811FE3EFD77}" destId="{B376A337-749F-4DCB-978F-D27A66AB6EFF}" srcOrd="2" destOrd="0" presId="urn:microsoft.com/office/officeart/2005/8/layout/radial3"/>
    <dgm:cxn modelId="{36DDC200-29DC-4B7F-AEEE-EE4DA5CCA4EC}" type="presParOf" srcId="{03E19706-EA74-4D1E-99BE-6811FE3EFD77}" destId="{3DF5EB75-3483-41B0-8648-984302CADD4C}" srcOrd="3" destOrd="0" presId="urn:microsoft.com/office/officeart/2005/8/layout/radial3"/>
    <dgm:cxn modelId="{C9CC4C7C-C11B-43BC-9F7D-34972733EE26}" type="presParOf" srcId="{03E19706-EA74-4D1E-99BE-6811FE3EFD77}" destId="{CE9841DE-5DAD-4686-A83C-69A8CD058140}" srcOrd="4" destOrd="0" presId="urn:microsoft.com/office/officeart/2005/8/layout/radial3"/>
    <dgm:cxn modelId="{C7E32C55-598D-4BDB-85BD-2BC31B24D2A3}" type="presParOf" srcId="{03E19706-EA74-4D1E-99BE-6811FE3EFD77}" destId="{7ACED5E2-E1D9-4C50-8C8C-F817AA26B86D}" srcOrd="5" destOrd="0" presId="urn:microsoft.com/office/officeart/2005/8/layout/radial3"/>
    <dgm:cxn modelId="{B00A3A2C-2E2E-418F-9BF7-1B69AA3EFE79}" type="presParOf" srcId="{03E19706-EA74-4D1E-99BE-6811FE3EFD77}" destId="{043DD711-DC42-4D5F-ACF3-A75D61986A83}" srcOrd="6" destOrd="0" presId="urn:microsoft.com/office/officeart/2005/8/layout/radial3"/>
    <dgm:cxn modelId="{41F0D10D-FA3E-418D-94D8-9A6EEEA01B42}" type="presParOf" srcId="{03E19706-EA74-4D1E-99BE-6811FE3EFD77}" destId="{B5CF50E3-FFA7-4F8F-9852-ABD7F15744AE}" srcOrd="7" destOrd="0" presId="urn:microsoft.com/office/officeart/2005/8/layout/radial3"/>
    <dgm:cxn modelId="{077C5E27-F3C2-4205-A6A5-9F159EBEB8BF}" type="presParOf" srcId="{03E19706-EA74-4D1E-99BE-6811FE3EFD77}" destId="{7757FCD7-7924-4CC9-A14B-6592AAE4D7F0}" srcOrd="8"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58A322-C57E-4369-ADE5-10472470DB6F}">
      <dsp:nvSpPr>
        <dsp:cNvPr id="0" name=""/>
        <dsp:cNvSpPr/>
      </dsp:nvSpPr>
      <dsp:spPr>
        <a:xfrm>
          <a:off x="2978924" y="1238373"/>
          <a:ext cx="3085069" cy="3085069"/>
        </a:xfrm>
        <a:prstGeom prst="ellipse">
          <a:avLst/>
        </a:prstGeom>
        <a:solidFill>
          <a:srgbClr val="73000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a:solidFill>
                <a:schemeClr val="bg1"/>
              </a:solidFill>
            </a:rPr>
            <a:t>Teaching and Learning Technologies</a:t>
          </a:r>
        </a:p>
      </dsp:txBody>
      <dsp:txXfrm>
        <a:off x="3430722" y="1690171"/>
        <a:ext cx="2181473" cy="2181473"/>
      </dsp:txXfrm>
    </dsp:sp>
    <dsp:sp modelId="{5D67E7BA-4A9E-4A31-BB34-D5D24639EB35}">
      <dsp:nvSpPr>
        <dsp:cNvPr id="0" name=""/>
        <dsp:cNvSpPr/>
      </dsp:nvSpPr>
      <dsp:spPr>
        <a:xfrm>
          <a:off x="3750192" y="550"/>
          <a:ext cx="1542534" cy="1542534"/>
        </a:xfrm>
        <a:prstGeom prst="ellipse">
          <a:avLst/>
        </a:prstGeom>
        <a:solidFill>
          <a:schemeClr val="tx1">
            <a:alpha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a:solidFill>
                <a:schemeClr val="bg1"/>
              </a:solidFill>
            </a:rPr>
            <a:t>AV Engineering</a:t>
          </a:r>
        </a:p>
      </dsp:txBody>
      <dsp:txXfrm>
        <a:off x="3976091" y="226449"/>
        <a:ext cx="1090736" cy="1090736"/>
      </dsp:txXfrm>
    </dsp:sp>
    <dsp:sp modelId="{B376A337-749F-4DCB-978F-D27A66AB6EFF}">
      <dsp:nvSpPr>
        <dsp:cNvPr id="0" name=""/>
        <dsp:cNvSpPr/>
      </dsp:nvSpPr>
      <dsp:spPr>
        <a:xfrm>
          <a:off x="5170833" y="588999"/>
          <a:ext cx="1542534" cy="1542534"/>
        </a:xfrm>
        <a:prstGeom prst="ellipse">
          <a:avLst/>
        </a:prstGeom>
        <a:solidFill>
          <a:schemeClr val="tx1">
            <a:alpha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a:solidFill>
                <a:schemeClr val="bg1"/>
              </a:solidFill>
            </a:rPr>
            <a:t>Business Admin &amp; Inventory Management</a:t>
          </a:r>
        </a:p>
      </dsp:txBody>
      <dsp:txXfrm>
        <a:off x="5396732" y="814898"/>
        <a:ext cx="1090736" cy="1090736"/>
      </dsp:txXfrm>
    </dsp:sp>
    <dsp:sp modelId="{3DF5EB75-3483-41B0-8648-984302CADD4C}">
      <dsp:nvSpPr>
        <dsp:cNvPr id="0" name=""/>
        <dsp:cNvSpPr/>
      </dsp:nvSpPr>
      <dsp:spPr>
        <a:xfrm>
          <a:off x="5759281" y="2009640"/>
          <a:ext cx="1542534" cy="1542534"/>
        </a:xfrm>
        <a:prstGeom prst="ellipse">
          <a:avLst/>
        </a:prstGeom>
        <a:solidFill>
          <a:schemeClr val="tx1">
            <a:alpha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a:solidFill>
                <a:schemeClr val="bg1"/>
              </a:solidFill>
            </a:rPr>
            <a:t>Classroom Technology Support</a:t>
          </a:r>
        </a:p>
      </dsp:txBody>
      <dsp:txXfrm>
        <a:off x="5985180" y="2235539"/>
        <a:ext cx="1090736" cy="1090736"/>
      </dsp:txXfrm>
    </dsp:sp>
    <dsp:sp modelId="{CE9841DE-5DAD-4686-A83C-69A8CD058140}">
      <dsp:nvSpPr>
        <dsp:cNvPr id="0" name=""/>
        <dsp:cNvSpPr/>
      </dsp:nvSpPr>
      <dsp:spPr>
        <a:xfrm>
          <a:off x="5170833" y="3430281"/>
          <a:ext cx="1542534" cy="1542534"/>
        </a:xfrm>
        <a:prstGeom prst="ellipse">
          <a:avLst/>
        </a:prstGeom>
        <a:solidFill>
          <a:schemeClr val="tx1">
            <a:alpha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a:solidFill>
                <a:schemeClr val="bg1"/>
              </a:solidFill>
            </a:rPr>
            <a:t>eLearning Services (eLS)</a:t>
          </a:r>
        </a:p>
      </dsp:txBody>
      <dsp:txXfrm>
        <a:off x="5396732" y="3656180"/>
        <a:ext cx="1090736" cy="1090736"/>
      </dsp:txXfrm>
    </dsp:sp>
    <dsp:sp modelId="{7ACED5E2-E1D9-4C50-8C8C-F817AA26B86D}">
      <dsp:nvSpPr>
        <dsp:cNvPr id="0" name=""/>
        <dsp:cNvSpPr/>
      </dsp:nvSpPr>
      <dsp:spPr>
        <a:xfrm>
          <a:off x="3750192" y="4018730"/>
          <a:ext cx="1542534" cy="1542534"/>
        </a:xfrm>
        <a:prstGeom prst="ellipse">
          <a:avLst/>
        </a:prstGeom>
        <a:solidFill>
          <a:schemeClr val="tx1">
            <a:alpha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a:solidFill>
                <a:schemeClr val="bg1"/>
              </a:solidFill>
            </a:rPr>
            <a:t>Media Production Services</a:t>
          </a:r>
        </a:p>
      </dsp:txBody>
      <dsp:txXfrm>
        <a:off x="3976091" y="4244629"/>
        <a:ext cx="1090736" cy="1090736"/>
      </dsp:txXfrm>
    </dsp:sp>
    <dsp:sp modelId="{043DD711-DC42-4D5F-ACF3-A75D61986A83}">
      <dsp:nvSpPr>
        <dsp:cNvPr id="0" name=""/>
        <dsp:cNvSpPr/>
      </dsp:nvSpPr>
      <dsp:spPr>
        <a:xfrm>
          <a:off x="2329550" y="3430281"/>
          <a:ext cx="1542534" cy="1542534"/>
        </a:xfrm>
        <a:prstGeom prst="ellipse">
          <a:avLst/>
        </a:prstGeom>
        <a:solidFill>
          <a:schemeClr val="tx1">
            <a:alpha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a:solidFill>
                <a:schemeClr val="bg1"/>
              </a:solidFill>
            </a:rPr>
            <a:t>Distributed Learning Support</a:t>
          </a:r>
        </a:p>
      </dsp:txBody>
      <dsp:txXfrm>
        <a:off x="2555449" y="3656180"/>
        <a:ext cx="1090736" cy="1090736"/>
      </dsp:txXfrm>
    </dsp:sp>
    <dsp:sp modelId="{B5CF50E3-FFA7-4F8F-9852-ABD7F15744AE}">
      <dsp:nvSpPr>
        <dsp:cNvPr id="0" name=""/>
        <dsp:cNvSpPr/>
      </dsp:nvSpPr>
      <dsp:spPr>
        <a:xfrm>
          <a:off x="1741102" y="2009640"/>
          <a:ext cx="1542534" cy="1542534"/>
        </a:xfrm>
        <a:prstGeom prst="ellipse">
          <a:avLst/>
        </a:prstGeom>
        <a:solidFill>
          <a:schemeClr val="tx1">
            <a:alpha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a:solidFill>
                <a:schemeClr val="bg1"/>
              </a:solidFill>
            </a:rPr>
            <a:t>Collaborative Technologies &amp; Digital Asset Management</a:t>
          </a:r>
        </a:p>
      </dsp:txBody>
      <dsp:txXfrm>
        <a:off x="1967001" y="2235539"/>
        <a:ext cx="1090736" cy="1090736"/>
      </dsp:txXfrm>
    </dsp:sp>
    <dsp:sp modelId="{7757FCD7-7924-4CC9-A14B-6592AAE4D7F0}">
      <dsp:nvSpPr>
        <dsp:cNvPr id="0" name=""/>
        <dsp:cNvSpPr/>
      </dsp:nvSpPr>
      <dsp:spPr>
        <a:xfrm>
          <a:off x="2329550" y="588999"/>
          <a:ext cx="1542534" cy="1542534"/>
        </a:xfrm>
        <a:prstGeom prst="ellipse">
          <a:avLst/>
        </a:prstGeom>
        <a:solidFill>
          <a:schemeClr val="tx1">
            <a:alpha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a:solidFill>
                <a:schemeClr val="bg1"/>
              </a:solidFill>
            </a:rPr>
            <a:t>Service Delivery &amp; Portfolio Management</a:t>
          </a:r>
        </a:p>
      </dsp:txBody>
      <dsp:txXfrm>
        <a:off x="2555449" y="814898"/>
        <a:ext cx="1090736" cy="1090736"/>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5684E1E-E540-AC43-BC13-F90D5530553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F041BA6-039E-8F4D-B7F7-3C8E20B40A7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D038C9C-4B69-864E-9EEE-DFA43CC144D2}" type="datetimeFigureOut">
              <a:rPr lang="en-US" smtClean="0"/>
              <a:t>8/16/2024</a:t>
            </a:fld>
            <a:endParaRPr lang="en-US"/>
          </a:p>
        </p:txBody>
      </p:sp>
      <p:sp>
        <p:nvSpPr>
          <p:cNvPr id="4" name="Footer Placeholder 3">
            <a:extLst>
              <a:ext uri="{FF2B5EF4-FFF2-40B4-BE49-F238E27FC236}">
                <a16:creationId xmlns:a16="http://schemas.microsoft.com/office/drawing/2014/main" id="{DD469921-4617-FB4C-9847-172FF830234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350DCBB-D829-754E-9E76-36A9E36432E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E947A92-5E9C-F94E-8B11-4D34C67AD036}" type="slidenum">
              <a:rPr lang="en-US" smtClean="0"/>
              <a:t>‹#›</a:t>
            </a:fld>
            <a:endParaRPr lang="en-US"/>
          </a:p>
        </p:txBody>
      </p:sp>
    </p:spTree>
    <p:extLst>
      <p:ext uri="{BB962C8B-B14F-4D97-AF65-F5344CB8AC3E}">
        <p14:creationId xmlns:p14="http://schemas.microsoft.com/office/powerpoint/2010/main" val="15392213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D9A61E-B1D6-C34D-A321-B3E90F6DE630}" type="datetimeFigureOut">
              <a:rPr lang="en-US" smtClean="0"/>
              <a:t>8/16/2024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A3E603-0EE4-3042-9661-047EB577E4A2}" type="slidenum">
              <a:rPr lang="en-US" smtClean="0"/>
              <a:t>‹#›</a:t>
            </a:fld>
            <a:endParaRPr lang="en-US"/>
          </a:p>
        </p:txBody>
      </p:sp>
    </p:spTree>
    <p:extLst>
      <p:ext uri="{BB962C8B-B14F-4D97-AF65-F5344CB8AC3E}">
        <p14:creationId xmlns:p14="http://schemas.microsoft.com/office/powerpoint/2010/main" val="3103949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0" fontAlgn="base"/>
            <a:r>
              <a:rPr lang="en-US" sz="1800" b="0" i="0" u="none" strike="noStrike" err="1">
                <a:solidFill>
                  <a:srgbClr val="000000"/>
                </a:solidFill>
                <a:effectLst/>
                <a:highlight>
                  <a:srgbClr val="F5F5F5"/>
                </a:highlight>
                <a:latin typeface="Calibri" panose="020F0502020204030204" pitchFamily="34" charset="0"/>
              </a:rPr>
              <a:t>RHi</a:t>
            </a:r>
            <a:endParaRPr lang="en-US" sz="1800" b="0" i="0" u="none" strike="noStrike">
              <a:solidFill>
                <a:srgbClr val="000000"/>
              </a:solidFill>
              <a:effectLst/>
              <a:highlight>
                <a:srgbClr val="F5F5F5"/>
              </a:highlight>
              <a:latin typeface="Calibri" panose="020F0502020204030204" pitchFamily="34" charset="0"/>
            </a:endParaRPr>
          </a:p>
          <a:p>
            <a:pPr algn="just" rtl="0" fontAlgn="base"/>
            <a:endParaRPr lang="en-US" sz="1800" b="0" i="0" u="none" strike="noStrike">
              <a:solidFill>
                <a:srgbClr val="000000"/>
              </a:solidFill>
              <a:effectLst/>
              <a:highlight>
                <a:srgbClr val="F5F5F5"/>
              </a:highlight>
              <a:latin typeface="Calibri" panose="020F0502020204030204" pitchFamily="34" charset="0"/>
            </a:endParaRPr>
          </a:p>
          <a:p>
            <a:pPr algn="just" rtl="0" fontAlgn="base"/>
            <a:r>
              <a:rPr lang="en-US" sz="1800" b="0" i="0" u="none" strike="noStrike">
                <a:solidFill>
                  <a:srgbClr val="000000"/>
                </a:solidFill>
                <a:effectLst/>
                <a:highlight>
                  <a:srgbClr val="F5F5F5"/>
                </a:highlight>
                <a:latin typeface="Calibri" panose="020F0502020204030204" pitchFamily="34" charset="0"/>
              </a:rPr>
              <a:t>Teaching and Learning Technologies (TLT) has responsibility for technology strategy, development, design, and operation of the university's collaborative technologies for academic programs; instructional support of teaching and learning spaces, and distributive learning delivery of courses focused on enhancing the student's digital experience; as well as administration and support of the USC System's learning management system (LMS) and other online instructional delivery capabilities within an AV ecosystem to meet today’s challenges of higher education.</a:t>
            </a:r>
            <a:r>
              <a:rPr lang="en-US" sz="1800" b="0" i="0">
                <a:solidFill>
                  <a:srgbClr val="000000"/>
                </a:solidFill>
                <a:effectLst/>
                <a:highlight>
                  <a:srgbClr val="F5F5F5"/>
                </a:highlight>
                <a:latin typeface="Calibri" panose="020F0502020204030204" pitchFamily="34" charset="0"/>
              </a:rPr>
              <a:t>​</a:t>
            </a:r>
          </a:p>
          <a:p>
            <a:pPr algn="just" rtl="0" fontAlgn="base"/>
            <a:endParaRPr lang="en-US" sz="2800" b="0" i="0">
              <a:solidFill>
                <a:srgbClr val="000000"/>
              </a:solidFill>
              <a:effectLst/>
              <a:highlight>
                <a:srgbClr val="F5F5F5"/>
              </a:highlight>
              <a:latin typeface="Segoe UI" panose="020B0502040204020203" pitchFamily="34" charset="0"/>
            </a:endParaRPr>
          </a:p>
          <a:p>
            <a:pPr algn="just" rtl="0" fontAlgn="base"/>
            <a:r>
              <a:rPr lang="en-US" sz="1800" b="0" i="0" u="none" strike="noStrike">
                <a:solidFill>
                  <a:srgbClr val="000000"/>
                </a:solidFill>
                <a:effectLst/>
                <a:highlight>
                  <a:srgbClr val="F5F5F5"/>
                </a:highlight>
                <a:latin typeface="Calibri" panose="020F0502020204030204" pitchFamily="34" charset="0"/>
              </a:rPr>
              <a:t>Optional: </a:t>
            </a:r>
            <a:r>
              <a:rPr lang="en-US" sz="1800" b="0" i="0">
                <a:solidFill>
                  <a:srgbClr val="000000"/>
                </a:solidFill>
                <a:effectLst/>
                <a:highlight>
                  <a:srgbClr val="F5F5F5"/>
                </a:highlight>
                <a:latin typeface="Calibri" panose="020F0502020204030204" pitchFamily="34" charset="0"/>
              </a:rPr>
              <a:t>​</a:t>
            </a:r>
            <a:endParaRPr lang="en-US" sz="2800" b="0" i="0">
              <a:solidFill>
                <a:srgbClr val="000000"/>
              </a:solidFill>
              <a:effectLst/>
              <a:highlight>
                <a:srgbClr val="F5F5F5"/>
              </a:highlight>
              <a:latin typeface="Segoe UI" panose="020B0502040204020203" pitchFamily="34" charset="0"/>
            </a:endParaRPr>
          </a:p>
          <a:p>
            <a:pPr algn="just" rtl="0" fontAlgn="base"/>
            <a:r>
              <a:rPr lang="en-US" sz="1800" b="0" i="0" u="none" strike="noStrike">
                <a:solidFill>
                  <a:srgbClr val="000000"/>
                </a:solidFill>
                <a:effectLst/>
                <a:highlight>
                  <a:srgbClr val="F5F5F5"/>
                </a:highlight>
                <a:latin typeface="Calibri" panose="020F0502020204030204" pitchFamily="34" charset="0"/>
              </a:rPr>
              <a:t>TLT maintains responsibilities for system-wide stakeholder engagement to understand requirements, gather feedback on performance, establish strategic and tactical imperatives, and understand technology issues affecting instructors, students, and staff. In addition, TLT promotes ideas and innovations to continuously improve end-user experience through collaborative planning, budgeting, prioritization, and scheduling initiatives and services. The primary focus is on academia (teaching and learning), with a secondary emphasis on administrative services and organizational units.</a:t>
            </a:r>
            <a:r>
              <a:rPr lang="en-US" sz="1800" b="0" i="0">
                <a:solidFill>
                  <a:srgbClr val="000000"/>
                </a:solidFill>
                <a:effectLst/>
                <a:highlight>
                  <a:srgbClr val="F5F5F5"/>
                </a:highlight>
                <a:latin typeface="Calibri" panose="020F0502020204030204" pitchFamily="34" charset="0"/>
              </a:rPr>
              <a:t>​</a:t>
            </a:r>
            <a:endParaRPr lang="en-US" sz="2800" b="0" i="0">
              <a:solidFill>
                <a:srgbClr val="000000"/>
              </a:solidFill>
              <a:effectLst/>
              <a:highlight>
                <a:srgbClr val="F5F5F5"/>
              </a:highlight>
              <a:latin typeface="Segoe UI" panose="020B0502040204020203" pitchFamily="34" charset="0"/>
            </a:endParaRPr>
          </a:p>
          <a:p>
            <a:endParaRPr lang="en-US"/>
          </a:p>
        </p:txBody>
      </p:sp>
      <p:sp>
        <p:nvSpPr>
          <p:cNvPr id="4" name="Slide Number Placeholder 3"/>
          <p:cNvSpPr>
            <a:spLocks noGrp="1"/>
          </p:cNvSpPr>
          <p:nvPr>
            <p:ph type="sldNum" sz="quarter" idx="5"/>
          </p:nvPr>
        </p:nvSpPr>
        <p:spPr/>
        <p:txBody>
          <a:bodyPr/>
          <a:lstStyle/>
          <a:p>
            <a:fld id="{5FA3E603-0EE4-3042-9661-047EB577E4A2}" type="slidenum">
              <a:rPr lang="en-US" smtClean="0"/>
              <a:t>2</a:t>
            </a:fld>
            <a:endParaRPr lang="en-US"/>
          </a:p>
        </p:txBody>
      </p:sp>
    </p:spTree>
    <p:extLst>
      <p:ext uri="{BB962C8B-B14F-4D97-AF65-F5344CB8AC3E}">
        <p14:creationId xmlns:p14="http://schemas.microsoft.com/office/powerpoint/2010/main" val="1912764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Katie</a:t>
            </a:r>
          </a:p>
          <a:p>
            <a:endParaRPr lang="en-US"/>
          </a:p>
          <a:p>
            <a:endParaRPr lang="en-US"/>
          </a:p>
          <a:p>
            <a:r>
              <a:rPr lang="en-US"/>
              <a:t>You can access Zoom outside of Blackboard as well</a:t>
            </a:r>
          </a:p>
          <a:p>
            <a:r>
              <a:rPr lang="en-US"/>
              <a:t>Students also have access to utilize Zoom</a:t>
            </a:r>
          </a:p>
        </p:txBody>
      </p:sp>
      <p:sp>
        <p:nvSpPr>
          <p:cNvPr id="4" name="Slide Number Placeholder 3"/>
          <p:cNvSpPr>
            <a:spLocks noGrp="1"/>
          </p:cNvSpPr>
          <p:nvPr>
            <p:ph type="sldNum" sz="quarter" idx="5"/>
          </p:nvPr>
        </p:nvSpPr>
        <p:spPr/>
        <p:txBody>
          <a:bodyPr/>
          <a:lstStyle/>
          <a:p>
            <a:fld id="{5FA3E603-0EE4-3042-9661-047EB577E4A2}" type="slidenum">
              <a:rPr lang="en-US" smtClean="0"/>
              <a:t>12</a:t>
            </a:fld>
            <a:endParaRPr lang="en-US"/>
          </a:p>
        </p:txBody>
      </p:sp>
    </p:spTree>
    <p:extLst>
      <p:ext uri="{BB962C8B-B14F-4D97-AF65-F5344CB8AC3E}">
        <p14:creationId xmlns:p14="http://schemas.microsoft.com/office/powerpoint/2010/main" val="22934425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Katie</a:t>
            </a:r>
          </a:p>
          <a:p>
            <a:endParaRPr lang="en-US"/>
          </a:p>
          <a:p>
            <a:r>
              <a:rPr lang="en-US"/>
              <a:t>Once in blackboard, access your course, locate the Zoom link. You will setup your Zoom meeting directly within Blackboard in your course, then make sure it is AVAILABLE to your students to see.</a:t>
            </a:r>
          </a:p>
        </p:txBody>
      </p:sp>
      <p:sp>
        <p:nvSpPr>
          <p:cNvPr id="4" name="Slide Number Placeholder 3"/>
          <p:cNvSpPr>
            <a:spLocks noGrp="1"/>
          </p:cNvSpPr>
          <p:nvPr>
            <p:ph type="sldNum" sz="quarter" idx="5"/>
          </p:nvPr>
        </p:nvSpPr>
        <p:spPr/>
        <p:txBody>
          <a:bodyPr/>
          <a:lstStyle/>
          <a:p>
            <a:fld id="{5FA3E603-0EE4-3042-9661-047EB577E4A2}" type="slidenum">
              <a:rPr lang="en-US" smtClean="0"/>
              <a:t>13</a:t>
            </a:fld>
            <a:endParaRPr lang="en-US"/>
          </a:p>
        </p:txBody>
      </p:sp>
    </p:spTree>
    <p:extLst>
      <p:ext uri="{BB962C8B-B14F-4D97-AF65-F5344CB8AC3E}">
        <p14:creationId xmlns:p14="http://schemas.microsoft.com/office/powerpoint/2010/main" val="6756854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Katie</a:t>
            </a:r>
          </a:p>
        </p:txBody>
      </p:sp>
      <p:sp>
        <p:nvSpPr>
          <p:cNvPr id="4" name="Slide Number Placeholder 3"/>
          <p:cNvSpPr>
            <a:spLocks noGrp="1"/>
          </p:cNvSpPr>
          <p:nvPr>
            <p:ph type="sldNum" sz="quarter" idx="5"/>
          </p:nvPr>
        </p:nvSpPr>
        <p:spPr/>
        <p:txBody>
          <a:bodyPr/>
          <a:lstStyle/>
          <a:p>
            <a:fld id="{5FA3E603-0EE4-3042-9661-047EB577E4A2}" type="slidenum">
              <a:rPr lang="en-US" smtClean="0"/>
              <a:t>15</a:t>
            </a:fld>
            <a:endParaRPr lang="en-US"/>
          </a:p>
        </p:txBody>
      </p:sp>
    </p:spTree>
    <p:extLst>
      <p:ext uri="{BB962C8B-B14F-4D97-AF65-F5344CB8AC3E}">
        <p14:creationId xmlns:p14="http://schemas.microsoft.com/office/powerpoint/2010/main" val="8583699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16000"/>
              </a:lnSpc>
              <a:spcBef>
                <a:spcPts val="0"/>
              </a:spcBef>
              <a:spcAft>
                <a:spcPts val="0"/>
              </a:spcAft>
              <a:buFont typeface="Symbol" panose="05050102010706020507" pitchFamily="18" charset="2"/>
              <a:buChar char=""/>
              <a:tabLst>
                <a:tab pos="0" algn="l"/>
                <a:tab pos="914400" algn="l"/>
              </a:tabLst>
            </a:pPr>
            <a:r>
              <a:rPr lang="en-US" sz="1200">
                <a:solidFill>
                  <a:srgbClr val="000000"/>
                </a:solidFill>
                <a:effectLst/>
                <a:latin typeface="Aptos" panose="020B0004020202020204" pitchFamily="34" charset="0"/>
                <a:ea typeface="Aptos" panose="020B0004020202020204" pitchFamily="34" charset="0"/>
                <a:cs typeface="Aptos" panose="020B0004020202020204" pitchFamily="34" charset="0"/>
              </a:rPr>
              <a:t>Introduction to Blackboard (USC’s Learning Management System)</a:t>
            </a:r>
            <a:endParaRPr lang="en-US" sz="1200">
              <a:effectLst/>
              <a:latin typeface="Aptos" panose="020B0004020202020204" pitchFamily="34" charset="0"/>
              <a:ea typeface="Times New Roman" panose="02020603050405020304" pitchFamily="18" charset="0"/>
              <a:cs typeface="Times New Roman" panose="02020603050405020304" pitchFamily="18" charset="0"/>
            </a:endParaRPr>
          </a:p>
          <a:p>
            <a:pPr marL="742950" marR="0" lvl="1" indent="-285750">
              <a:lnSpc>
                <a:spcPct val="116000"/>
              </a:lnSpc>
              <a:spcBef>
                <a:spcPts val="0"/>
              </a:spcBef>
              <a:spcAft>
                <a:spcPts val="0"/>
              </a:spcAft>
              <a:buFont typeface="Symbol" panose="05050102010706020507" pitchFamily="18" charset="2"/>
              <a:buChar char=""/>
              <a:tabLst>
                <a:tab pos="914400" algn="l"/>
              </a:tabLst>
            </a:pPr>
            <a:r>
              <a:rPr lang="en-US" sz="1200">
                <a:solidFill>
                  <a:srgbClr val="000000"/>
                </a:solidFill>
                <a:effectLst/>
                <a:latin typeface="Aptos" panose="020B0004020202020204" pitchFamily="34" charset="0"/>
                <a:ea typeface="Aptos" panose="020B0004020202020204" pitchFamily="34" charset="0"/>
                <a:cs typeface="Aptos" panose="020B0004020202020204" pitchFamily="34" charset="0"/>
              </a:rPr>
              <a:t>Recent transition to Blackboard Learn Ultra Course View</a:t>
            </a:r>
            <a:endParaRPr lang="en-US" sz="1200">
              <a:effectLst/>
              <a:latin typeface="Aptos" panose="020B0004020202020204" pitchFamily="34" charset="0"/>
              <a:ea typeface="Times New Roman" panose="02020603050405020304" pitchFamily="18" charset="0"/>
              <a:cs typeface="Times New Roman" panose="02020603050405020304" pitchFamily="18" charset="0"/>
            </a:endParaRPr>
          </a:p>
          <a:p>
            <a:pPr marL="1143000" marR="0" lvl="2" indent="-228600">
              <a:lnSpc>
                <a:spcPct val="116000"/>
              </a:lnSpc>
              <a:spcBef>
                <a:spcPts val="0"/>
              </a:spcBef>
              <a:spcAft>
                <a:spcPts val="0"/>
              </a:spcAft>
              <a:buFont typeface="Wingdings" panose="05000000000000000000" pitchFamily="2" charset="2"/>
              <a:buChar char=""/>
              <a:tabLst>
                <a:tab pos="914400" algn="l"/>
              </a:tabLst>
            </a:pPr>
            <a:r>
              <a:rPr lang="en-US" sz="1200">
                <a:solidFill>
                  <a:srgbClr val="000000"/>
                </a:solidFill>
                <a:effectLst/>
                <a:latin typeface="Aptos" panose="020B0004020202020204" pitchFamily="34" charset="0"/>
                <a:ea typeface="Aptos" panose="020B0004020202020204" pitchFamily="34" charset="0"/>
                <a:cs typeface="Aptos" panose="020B0004020202020204" pitchFamily="34" charset="0"/>
              </a:rPr>
              <a:t>Whether you have inherited a course or are starting from scratch, we can help you</a:t>
            </a:r>
            <a:endParaRPr lang="en-US" sz="1200">
              <a:effectLst/>
              <a:latin typeface="Aptos" panose="020B0004020202020204" pitchFamily="34" charset="0"/>
              <a:ea typeface="Times New Roman" panose="02020603050405020304" pitchFamily="18" charset="0"/>
              <a:cs typeface="Times New Roman" panose="02020603050405020304" pitchFamily="18" charset="0"/>
            </a:endParaRPr>
          </a:p>
          <a:p>
            <a:pPr marL="742950" marR="0" lvl="1" indent="-285750">
              <a:lnSpc>
                <a:spcPct val="116000"/>
              </a:lnSpc>
              <a:spcBef>
                <a:spcPts val="0"/>
              </a:spcBef>
              <a:spcAft>
                <a:spcPts val="0"/>
              </a:spcAft>
              <a:buFont typeface="Symbol" panose="05050102010706020507" pitchFamily="18" charset="2"/>
              <a:buChar char=""/>
              <a:tabLst>
                <a:tab pos="914400" algn="l"/>
              </a:tabLst>
            </a:pPr>
            <a:r>
              <a:rPr lang="en-US" sz="1200">
                <a:solidFill>
                  <a:srgbClr val="000000"/>
                </a:solidFill>
                <a:effectLst/>
                <a:latin typeface="Aptos" panose="020B0004020202020204" pitchFamily="34" charset="0"/>
                <a:ea typeface="Aptos" panose="020B0004020202020204" pitchFamily="34" charset="0"/>
                <a:cs typeface="Aptos" panose="020B0004020202020204" pitchFamily="34" charset="0"/>
              </a:rPr>
              <a:t>Transitioned from Collaborate to Zoom</a:t>
            </a:r>
            <a:endParaRPr lang="en-US" sz="1200">
              <a:effectLst/>
              <a:latin typeface="Aptos" panose="020B0004020202020204" pitchFamily="34" charset="0"/>
              <a:ea typeface="Times New Roman" panose="02020603050405020304" pitchFamily="18" charset="0"/>
              <a:cs typeface="Times New Roman" panose="02020603050405020304" pitchFamily="18" charset="0"/>
            </a:endParaRPr>
          </a:p>
          <a:p>
            <a:pPr marL="742950" marR="0" lvl="1" indent="-285750">
              <a:lnSpc>
                <a:spcPct val="116000"/>
              </a:lnSpc>
              <a:spcBef>
                <a:spcPts val="0"/>
              </a:spcBef>
              <a:spcAft>
                <a:spcPts val="0"/>
              </a:spcAft>
              <a:buFont typeface="Symbol" panose="05050102010706020507" pitchFamily="18" charset="2"/>
              <a:buChar char=""/>
              <a:tabLst>
                <a:tab pos="914400" algn="l"/>
              </a:tabLst>
            </a:pPr>
            <a:r>
              <a:rPr lang="en-US" sz="1200">
                <a:solidFill>
                  <a:srgbClr val="000000"/>
                </a:solidFill>
                <a:effectLst/>
                <a:latin typeface="Aptos" panose="020B0004020202020204" pitchFamily="34" charset="0"/>
                <a:ea typeface="Aptos" panose="020B0004020202020204" pitchFamily="34" charset="0"/>
                <a:cs typeface="Aptos" panose="020B0004020202020204" pitchFamily="34" charset="0"/>
              </a:rPr>
              <a:t>Topics</a:t>
            </a:r>
            <a:endParaRPr lang="en-US" sz="1200">
              <a:effectLst/>
              <a:latin typeface="Aptos" panose="020B0004020202020204" pitchFamily="34" charset="0"/>
              <a:ea typeface="Times New Roman" panose="02020603050405020304" pitchFamily="18" charset="0"/>
              <a:cs typeface="Times New Roman" panose="02020603050405020304" pitchFamily="18" charset="0"/>
            </a:endParaRPr>
          </a:p>
          <a:p>
            <a:pPr marL="1143000" marR="0" lvl="2" indent="-228600">
              <a:lnSpc>
                <a:spcPct val="116000"/>
              </a:lnSpc>
              <a:spcBef>
                <a:spcPts val="0"/>
              </a:spcBef>
              <a:spcAft>
                <a:spcPts val="0"/>
              </a:spcAft>
              <a:buFont typeface="Wingdings" panose="05000000000000000000" pitchFamily="2" charset="2"/>
              <a:buChar char=""/>
              <a:tabLst>
                <a:tab pos="914400" algn="l"/>
              </a:tabLst>
            </a:pPr>
            <a:r>
              <a:rPr lang="en-US" sz="1200">
                <a:solidFill>
                  <a:srgbClr val="000000"/>
                </a:solidFill>
                <a:effectLst/>
                <a:latin typeface="Aptos" panose="020B0004020202020204" pitchFamily="34" charset="0"/>
                <a:ea typeface="Aptos" panose="020B0004020202020204" pitchFamily="34" charset="0"/>
                <a:cs typeface="Aptos" panose="020B0004020202020204" pitchFamily="34" charset="0"/>
              </a:rPr>
              <a:t>Locating courses in Blackboard</a:t>
            </a:r>
            <a:endParaRPr lang="en-US" sz="1200">
              <a:effectLst/>
              <a:latin typeface="Aptos" panose="020B0004020202020204" pitchFamily="34" charset="0"/>
              <a:ea typeface="Times New Roman" panose="02020603050405020304" pitchFamily="18" charset="0"/>
              <a:cs typeface="Times New Roman" panose="02020603050405020304" pitchFamily="18" charset="0"/>
            </a:endParaRPr>
          </a:p>
          <a:p>
            <a:pPr marL="1143000" marR="0" lvl="2" indent="-228600">
              <a:lnSpc>
                <a:spcPct val="116000"/>
              </a:lnSpc>
              <a:spcBef>
                <a:spcPts val="0"/>
              </a:spcBef>
              <a:spcAft>
                <a:spcPts val="0"/>
              </a:spcAft>
              <a:buFont typeface="Wingdings" panose="05000000000000000000" pitchFamily="2" charset="2"/>
              <a:buChar char=""/>
              <a:tabLst>
                <a:tab pos="914400" algn="l"/>
              </a:tabLst>
            </a:pPr>
            <a:r>
              <a:rPr lang="en-US" sz="1200">
                <a:solidFill>
                  <a:srgbClr val="000000"/>
                </a:solidFill>
                <a:effectLst/>
                <a:latin typeface="Aptos" panose="020B0004020202020204" pitchFamily="34" charset="0"/>
                <a:ea typeface="Aptos" panose="020B0004020202020204" pitchFamily="34" charset="0"/>
                <a:cs typeface="Aptos" panose="020B0004020202020204" pitchFamily="34" charset="0"/>
              </a:rPr>
              <a:t>Base Navigation</a:t>
            </a:r>
            <a:endParaRPr lang="en-US" sz="1200">
              <a:effectLst/>
              <a:latin typeface="Aptos" panose="020B0004020202020204" pitchFamily="34" charset="0"/>
              <a:ea typeface="Times New Roman" panose="02020603050405020304" pitchFamily="18" charset="0"/>
              <a:cs typeface="Times New Roman" panose="02020603050405020304" pitchFamily="18" charset="0"/>
            </a:endParaRPr>
          </a:p>
          <a:p>
            <a:pPr marL="1600200" marR="0" lvl="3" indent="-228600">
              <a:lnSpc>
                <a:spcPct val="116000"/>
              </a:lnSpc>
              <a:spcBef>
                <a:spcPts val="0"/>
              </a:spcBef>
              <a:spcAft>
                <a:spcPts val="0"/>
              </a:spcAft>
              <a:buFont typeface="Symbol" panose="05050102010706020507" pitchFamily="18" charset="2"/>
              <a:buChar char=""/>
              <a:tabLst>
                <a:tab pos="914400" algn="l"/>
              </a:tabLst>
            </a:pPr>
            <a:r>
              <a:rPr lang="en-US" sz="1200">
                <a:solidFill>
                  <a:srgbClr val="000000"/>
                </a:solidFill>
                <a:effectLst/>
                <a:latin typeface="Aptos" panose="020B0004020202020204" pitchFamily="34" charset="0"/>
                <a:ea typeface="Aptos" panose="020B0004020202020204" pitchFamily="34" charset="0"/>
                <a:cs typeface="Aptos" panose="020B0004020202020204" pitchFamily="34" charset="0"/>
              </a:rPr>
              <a:t>View profile, etc.</a:t>
            </a:r>
            <a:endParaRPr lang="en-US" sz="1200">
              <a:effectLst/>
              <a:latin typeface="Aptos" panose="020B0004020202020204" pitchFamily="34" charset="0"/>
              <a:ea typeface="Times New Roman" panose="02020603050405020304" pitchFamily="18" charset="0"/>
              <a:cs typeface="Times New Roman" panose="02020603050405020304" pitchFamily="18" charset="0"/>
            </a:endParaRPr>
          </a:p>
          <a:p>
            <a:pPr marL="1143000" marR="0" lvl="2" indent="-228600">
              <a:lnSpc>
                <a:spcPct val="116000"/>
              </a:lnSpc>
              <a:spcBef>
                <a:spcPts val="0"/>
              </a:spcBef>
              <a:spcAft>
                <a:spcPts val="0"/>
              </a:spcAft>
              <a:buFont typeface="Wingdings" panose="05000000000000000000" pitchFamily="2" charset="2"/>
              <a:buChar char=""/>
              <a:tabLst>
                <a:tab pos="914400" algn="l"/>
              </a:tabLst>
            </a:pPr>
            <a:r>
              <a:rPr lang="en-US" sz="1200">
                <a:solidFill>
                  <a:srgbClr val="000000"/>
                </a:solidFill>
                <a:effectLst/>
                <a:latin typeface="Aptos" panose="020B0004020202020204" pitchFamily="34" charset="0"/>
                <a:ea typeface="Aptos" panose="020B0004020202020204" pitchFamily="34" charset="0"/>
                <a:cs typeface="Aptos" panose="020B0004020202020204" pitchFamily="34" charset="0"/>
              </a:rPr>
              <a:t>Do you see the courses you are teaching? If not, reach out to your college to ensure you are listed as the instructor of record</a:t>
            </a:r>
            <a:endParaRPr lang="en-US" sz="1200">
              <a:effectLst/>
              <a:latin typeface="Aptos" panose="020B0004020202020204" pitchFamily="34" charset="0"/>
              <a:ea typeface="Times New Roman" panose="02020603050405020304" pitchFamily="18" charset="0"/>
              <a:cs typeface="Times New Roman" panose="02020603050405020304" pitchFamily="18" charset="0"/>
            </a:endParaRPr>
          </a:p>
          <a:p>
            <a:pPr marL="1143000" marR="0" lvl="2" indent="-228600">
              <a:lnSpc>
                <a:spcPct val="116000"/>
              </a:lnSpc>
              <a:spcBef>
                <a:spcPts val="0"/>
              </a:spcBef>
              <a:spcAft>
                <a:spcPts val="0"/>
              </a:spcAft>
              <a:buFont typeface="Wingdings" panose="05000000000000000000" pitchFamily="2" charset="2"/>
              <a:buChar char=""/>
              <a:tabLst>
                <a:tab pos="914400" algn="l"/>
              </a:tabLst>
            </a:pPr>
            <a:r>
              <a:rPr lang="en-US" sz="1200">
                <a:solidFill>
                  <a:srgbClr val="000000"/>
                </a:solidFill>
                <a:effectLst/>
                <a:latin typeface="Aptos" panose="020B0004020202020204" pitchFamily="34" charset="0"/>
                <a:ea typeface="Aptos" panose="020B0004020202020204" pitchFamily="34" charset="0"/>
                <a:cs typeface="Aptos" panose="020B0004020202020204" pitchFamily="34" charset="0"/>
              </a:rPr>
              <a:t>Course Availability – by default, your course is available and visible to students</a:t>
            </a:r>
            <a:endParaRPr lang="en-US" sz="1200">
              <a:effectLst/>
              <a:latin typeface="Aptos" panose="020B0004020202020204" pitchFamily="34" charset="0"/>
              <a:ea typeface="Times New Roman" panose="02020603050405020304" pitchFamily="18" charset="0"/>
              <a:cs typeface="Times New Roman" panose="02020603050405020304" pitchFamily="18" charset="0"/>
            </a:endParaRPr>
          </a:p>
          <a:p>
            <a:pPr marL="1143000" marR="0" lvl="2" indent="-228600">
              <a:lnSpc>
                <a:spcPct val="116000"/>
              </a:lnSpc>
              <a:spcBef>
                <a:spcPts val="0"/>
              </a:spcBef>
              <a:spcAft>
                <a:spcPts val="0"/>
              </a:spcAft>
              <a:buFont typeface="Wingdings" panose="05000000000000000000" pitchFamily="2" charset="2"/>
              <a:buChar char=""/>
              <a:tabLst>
                <a:tab pos="914400" algn="l"/>
              </a:tabLst>
            </a:pPr>
            <a:r>
              <a:rPr lang="en-US" sz="1200">
                <a:solidFill>
                  <a:srgbClr val="000000"/>
                </a:solidFill>
                <a:effectLst/>
                <a:latin typeface="Aptos" panose="020B0004020202020204" pitchFamily="34" charset="0"/>
                <a:ea typeface="Aptos" panose="020B0004020202020204" pitchFamily="34" charset="0"/>
                <a:cs typeface="Aptos" panose="020B0004020202020204" pitchFamily="34" charset="0"/>
              </a:rPr>
              <a:t>Post Syllabus</a:t>
            </a:r>
            <a:endParaRPr lang="en-US" sz="1200">
              <a:effectLst/>
              <a:latin typeface="Aptos" panose="020B0004020202020204" pitchFamily="34" charset="0"/>
              <a:ea typeface="Times New Roman" panose="02020603050405020304" pitchFamily="18" charset="0"/>
              <a:cs typeface="Times New Roman" panose="02020603050405020304" pitchFamily="18" charset="0"/>
            </a:endParaRPr>
          </a:p>
          <a:p>
            <a:pPr marL="1143000" marR="0" lvl="2" indent="-228600">
              <a:lnSpc>
                <a:spcPct val="116000"/>
              </a:lnSpc>
              <a:spcBef>
                <a:spcPts val="0"/>
              </a:spcBef>
              <a:spcAft>
                <a:spcPts val="0"/>
              </a:spcAft>
              <a:buFont typeface="Wingdings" panose="05000000000000000000" pitchFamily="2" charset="2"/>
              <a:buChar char=""/>
              <a:tabLst>
                <a:tab pos="914400" algn="l"/>
              </a:tabLst>
            </a:pPr>
            <a:r>
              <a:rPr lang="en-US" sz="1200">
                <a:solidFill>
                  <a:srgbClr val="000000"/>
                </a:solidFill>
                <a:effectLst/>
                <a:latin typeface="Aptos" panose="020B0004020202020204" pitchFamily="34" charset="0"/>
                <a:ea typeface="Aptos" panose="020B0004020202020204" pitchFamily="34" charset="0"/>
                <a:cs typeface="Aptos" panose="020B0004020202020204" pitchFamily="34" charset="0"/>
              </a:rPr>
              <a:t>Announcements</a:t>
            </a:r>
            <a:endParaRPr lang="en-US" sz="1200">
              <a:effectLst/>
              <a:latin typeface="Aptos" panose="020B0004020202020204" pitchFamily="34" charset="0"/>
              <a:ea typeface="Times New Roman" panose="02020603050405020304" pitchFamily="18" charset="0"/>
              <a:cs typeface="Times New Roman" panose="02020603050405020304" pitchFamily="18" charset="0"/>
            </a:endParaRPr>
          </a:p>
          <a:p>
            <a:pPr marL="1143000" marR="0" lvl="2" indent="-228600">
              <a:lnSpc>
                <a:spcPct val="116000"/>
              </a:lnSpc>
              <a:spcBef>
                <a:spcPts val="0"/>
              </a:spcBef>
              <a:spcAft>
                <a:spcPts val="0"/>
              </a:spcAft>
              <a:buFont typeface="Wingdings" panose="05000000000000000000" pitchFamily="2" charset="2"/>
              <a:buChar char=""/>
              <a:tabLst>
                <a:tab pos="914400" algn="l"/>
              </a:tabLst>
            </a:pPr>
            <a:r>
              <a:rPr lang="en-US" sz="1200">
                <a:solidFill>
                  <a:srgbClr val="000000"/>
                </a:solidFill>
                <a:effectLst/>
                <a:latin typeface="Aptos" panose="020B0004020202020204" pitchFamily="34" charset="0"/>
                <a:ea typeface="Aptos" panose="020B0004020202020204" pitchFamily="34" charset="0"/>
                <a:cs typeface="Aptos" panose="020B0004020202020204" pitchFamily="34" charset="0"/>
              </a:rPr>
              <a:t>Set up your virtual classroom if it applies to you</a:t>
            </a:r>
            <a:endParaRPr lang="en-US" sz="1200">
              <a:effectLst/>
              <a:latin typeface="Aptos" panose="020B0004020202020204" pitchFamily="34" charset="0"/>
              <a:ea typeface="Times New Roman" panose="02020603050405020304" pitchFamily="18"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5FA3E603-0EE4-3042-9661-047EB577E4A2}" type="slidenum">
              <a:rPr lang="en-US" smtClean="0"/>
              <a:t>16</a:t>
            </a:fld>
            <a:endParaRPr lang="en-US"/>
          </a:p>
        </p:txBody>
      </p:sp>
    </p:spTree>
    <p:extLst>
      <p:ext uri="{BB962C8B-B14F-4D97-AF65-F5344CB8AC3E}">
        <p14:creationId xmlns:p14="http://schemas.microsoft.com/office/powerpoint/2010/main" val="1651516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t>RHi</a:t>
            </a:r>
            <a:endParaRPr lang="en-US"/>
          </a:p>
          <a:p>
            <a:endParaRPr lang="en-US"/>
          </a:p>
          <a:p>
            <a:r>
              <a:rPr lang="en-US"/>
              <a:t>Slide above</a:t>
            </a:r>
          </a:p>
          <a:p>
            <a:endParaRPr lang="en-US"/>
          </a:p>
          <a:p>
            <a:r>
              <a:rPr lang="en-US"/>
              <a:t>Other notes: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000000"/>
                </a:solidFill>
                <a:effectLst/>
                <a:latin typeface="Aptos" panose="020B0004020202020204" pitchFamily="34" charset="0"/>
                <a:ea typeface="Aptos" panose="020B0004020202020204" pitchFamily="34" charset="0"/>
                <a:cs typeface="Aptos" panose="020B0004020202020204" pitchFamily="34" charset="0"/>
              </a:rPr>
              <a:t>DoIT does not support ALL classrooms at the university, some colleges provide support for classrooms within their colleges which can get confusion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effectLst/>
                <a:latin typeface="Aptos" panose="020B0004020202020204" pitchFamily="34" charset="0"/>
                <a:ea typeface="Times New Roman" panose="02020603050405020304" pitchFamily="18" charset="0"/>
                <a:cs typeface="Times New Roman" panose="02020603050405020304" pitchFamily="18" charset="0"/>
              </a:rPr>
              <a:t>We are working on a way for faculty to provide feedback on the overall classroom itself – not to be confused with, the classroom was cold, the light bulb is out, etc. more of the ease of use and the technology available (or not available)</a:t>
            </a:r>
          </a:p>
          <a:p>
            <a:endParaRPr lang="en-US"/>
          </a:p>
        </p:txBody>
      </p:sp>
      <p:sp>
        <p:nvSpPr>
          <p:cNvPr id="4" name="Slide Number Placeholder 3"/>
          <p:cNvSpPr>
            <a:spLocks noGrp="1"/>
          </p:cNvSpPr>
          <p:nvPr>
            <p:ph type="sldNum" sz="quarter" idx="5"/>
          </p:nvPr>
        </p:nvSpPr>
        <p:spPr/>
        <p:txBody>
          <a:bodyPr/>
          <a:lstStyle/>
          <a:p>
            <a:fld id="{5FA3E603-0EE4-3042-9661-047EB577E4A2}" type="slidenum">
              <a:rPr lang="en-US" smtClean="0"/>
              <a:t>3</a:t>
            </a:fld>
            <a:endParaRPr lang="en-US"/>
          </a:p>
        </p:txBody>
      </p:sp>
    </p:spTree>
    <p:extLst>
      <p:ext uri="{BB962C8B-B14F-4D97-AF65-F5344CB8AC3E}">
        <p14:creationId xmlns:p14="http://schemas.microsoft.com/office/powerpoint/2010/main" val="27955005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Rhi</a:t>
            </a:r>
          </a:p>
          <a:p>
            <a:endParaRPr lang="en-US"/>
          </a:p>
          <a:p>
            <a:r>
              <a:rPr lang="en-US"/>
              <a:t>Over 125 years of institutional knowledge on this team!</a:t>
            </a:r>
          </a:p>
          <a:p>
            <a:r>
              <a:rPr lang="en-US"/>
              <a:t>We have 2 new comers, 3 if you include Rhi</a:t>
            </a:r>
          </a:p>
          <a:p>
            <a:r>
              <a:rPr lang="en-US"/>
              <a:t>Blackboard experts!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FD88CE-505D-4E54-AFAD-80A5D641463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2183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Rhi</a:t>
            </a:r>
          </a:p>
          <a:p>
            <a:endParaRPr lang="en-US"/>
          </a:p>
          <a:p>
            <a:r>
              <a:rPr lang="en-US"/>
              <a:t>eLearning Services, in collaboration with other areas in TLT and CTE as well, provides support for the Enterprise Learning Management System Blackboard for course delivery, Zoom for video web conferencing, and Panopto for video content management. And many </a:t>
            </a:r>
            <a:r>
              <a:rPr lang="en-US" err="1"/>
              <a:t>many</a:t>
            </a:r>
            <a:r>
              <a:rPr lang="en-US"/>
              <a:t> more tools within blackboard.</a:t>
            </a:r>
          </a:p>
        </p:txBody>
      </p:sp>
      <p:sp>
        <p:nvSpPr>
          <p:cNvPr id="4" name="Slide Number Placeholder 3"/>
          <p:cNvSpPr>
            <a:spLocks noGrp="1"/>
          </p:cNvSpPr>
          <p:nvPr>
            <p:ph type="sldNum" sz="quarter" idx="5"/>
          </p:nvPr>
        </p:nvSpPr>
        <p:spPr/>
        <p:txBody>
          <a:bodyPr/>
          <a:lstStyle/>
          <a:p>
            <a:fld id="{5FA3E603-0EE4-3042-9661-047EB577E4A2}" type="slidenum">
              <a:rPr lang="en-US" smtClean="0"/>
              <a:t>6</a:t>
            </a:fld>
            <a:endParaRPr lang="en-US"/>
          </a:p>
        </p:txBody>
      </p:sp>
    </p:spTree>
    <p:extLst>
      <p:ext uri="{BB962C8B-B14F-4D97-AF65-F5344CB8AC3E}">
        <p14:creationId xmlns:p14="http://schemas.microsoft.com/office/powerpoint/2010/main" val="32907713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Pass it over to Katie</a:t>
            </a:r>
          </a:p>
        </p:txBody>
      </p:sp>
      <p:sp>
        <p:nvSpPr>
          <p:cNvPr id="4" name="Slide Number Placeholder 3"/>
          <p:cNvSpPr>
            <a:spLocks noGrp="1"/>
          </p:cNvSpPr>
          <p:nvPr>
            <p:ph type="sldNum" sz="quarter" idx="5"/>
          </p:nvPr>
        </p:nvSpPr>
        <p:spPr/>
        <p:txBody>
          <a:bodyPr/>
          <a:lstStyle/>
          <a:p>
            <a:fld id="{5FA3E603-0EE4-3042-9661-047EB577E4A2}" type="slidenum">
              <a:rPr lang="en-US" smtClean="0"/>
              <a:t>7</a:t>
            </a:fld>
            <a:endParaRPr lang="en-US"/>
          </a:p>
        </p:txBody>
      </p:sp>
    </p:spTree>
    <p:extLst>
      <p:ext uri="{BB962C8B-B14F-4D97-AF65-F5344CB8AC3E}">
        <p14:creationId xmlns:p14="http://schemas.microsoft.com/office/powerpoint/2010/main" val="31857957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Katie</a:t>
            </a:r>
          </a:p>
          <a:p>
            <a:endParaRPr lang="en-US"/>
          </a:p>
          <a:p>
            <a:r>
              <a:rPr lang="en-US"/>
              <a:t>We will do the quickest demo in history in just a few minutes but we wanted to share some resources for you to look back on</a:t>
            </a:r>
          </a:p>
        </p:txBody>
      </p:sp>
      <p:sp>
        <p:nvSpPr>
          <p:cNvPr id="4" name="Slide Number Placeholder 3"/>
          <p:cNvSpPr>
            <a:spLocks noGrp="1"/>
          </p:cNvSpPr>
          <p:nvPr>
            <p:ph type="sldNum" sz="quarter" idx="5"/>
          </p:nvPr>
        </p:nvSpPr>
        <p:spPr/>
        <p:txBody>
          <a:bodyPr/>
          <a:lstStyle/>
          <a:p>
            <a:fld id="{5FA3E603-0EE4-3042-9661-047EB577E4A2}" type="slidenum">
              <a:rPr lang="en-US" smtClean="0"/>
              <a:t>8</a:t>
            </a:fld>
            <a:endParaRPr lang="en-US"/>
          </a:p>
        </p:txBody>
      </p:sp>
    </p:spTree>
    <p:extLst>
      <p:ext uri="{BB962C8B-B14F-4D97-AF65-F5344CB8AC3E}">
        <p14:creationId xmlns:p14="http://schemas.microsoft.com/office/powerpoint/2010/main" val="42937286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Katie</a:t>
            </a:r>
          </a:p>
          <a:p>
            <a:endParaRPr lang="en-US"/>
          </a:p>
        </p:txBody>
      </p:sp>
      <p:sp>
        <p:nvSpPr>
          <p:cNvPr id="4" name="Slide Number Placeholder 3"/>
          <p:cNvSpPr>
            <a:spLocks noGrp="1"/>
          </p:cNvSpPr>
          <p:nvPr>
            <p:ph type="sldNum" sz="quarter" idx="5"/>
          </p:nvPr>
        </p:nvSpPr>
        <p:spPr/>
        <p:txBody>
          <a:bodyPr/>
          <a:lstStyle/>
          <a:p>
            <a:fld id="{5FA3E603-0EE4-3042-9661-047EB577E4A2}" type="slidenum">
              <a:rPr lang="en-US" smtClean="0"/>
              <a:t>9</a:t>
            </a:fld>
            <a:endParaRPr lang="en-US"/>
          </a:p>
        </p:txBody>
      </p:sp>
    </p:spTree>
    <p:extLst>
      <p:ext uri="{BB962C8B-B14F-4D97-AF65-F5344CB8AC3E}">
        <p14:creationId xmlns:p14="http://schemas.microsoft.com/office/powerpoint/2010/main" val="39326189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Katie</a:t>
            </a:r>
          </a:p>
        </p:txBody>
      </p:sp>
      <p:sp>
        <p:nvSpPr>
          <p:cNvPr id="4" name="Slide Number Placeholder 3"/>
          <p:cNvSpPr>
            <a:spLocks noGrp="1"/>
          </p:cNvSpPr>
          <p:nvPr>
            <p:ph type="sldNum" sz="quarter" idx="5"/>
          </p:nvPr>
        </p:nvSpPr>
        <p:spPr/>
        <p:txBody>
          <a:bodyPr/>
          <a:lstStyle/>
          <a:p>
            <a:fld id="{5FA3E603-0EE4-3042-9661-047EB577E4A2}" type="slidenum">
              <a:rPr lang="en-US" smtClean="0"/>
              <a:t>10</a:t>
            </a:fld>
            <a:endParaRPr lang="en-US"/>
          </a:p>
        </p:txBody>
      </p:sp>
    </p:spTree>
    <p:extLst>
      <p:ext uri="{BB962C8B-B14F-4D97-AF65-F5344CB8AC3E}">
        <p14:creationId xmlns:p14="http://schemas.microsoft.com/office/powerpoint/2010/main" val="17926848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Katie</a:t>
            </a:r>
          </a:p>
        </p:txBody>
      </p:sp>
      <p:sp>
        <p:nvSpPr>
          <p:cNvPr id="4" name="Slide Number Placeholder 3"/>
          <p:cNvSpPr>
            <a:spLocks noGrp="1"/>
          </p:cNvSpPr>
          <p:nvPr>
            <p:ph type="sldNum" sz="quarter" idx="5"/>
          </p:nvPr>
        </p:nvSpPr>
        <p:spPr/>
        <p:txBody>
          <a:bodyPr/>
          <a:lstStyle/>
          <a:p>
            <a:fld id="{5FA3E603-0EE4-3042-9661-047EB577E4A2}" type="slidenum">
              <a:rPr lang="en-US" smtClean="0"/>
              <a:t>11</a:t>
            </a:fld>
            <a:endParaRPr lang="en-US"/>
          </a:p>
        </p:txBody>
      </p:sp>
    </p:spTree>
    <p:extLst>
      <p:ext uri="{BB962C8B-B14F-4D97-AF65-F5344CB8AC3E}">
        <p14:creationId xmlns:p14="http://schemas.microsoft.com/office/powerpoint/2010/main" val="20653928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C6703-D0F7-E745-A687-AC990D0C464C}"/>
              </a:ext>
            </a:extLst>
          </p:cNvPr>
          <p:cNvSpPr>
            <a:spLocks noGrp="1"/>
          </p:cNvSpPr>
          <p:nvPr>
            <p:ph type="ctrTitle" hasCustomPrompt="1"/>
          </p:nvPr>
        </p:nvSpPr>
        <p:spPr>
          <a:xfrm>
            <a:off x="1524000" y="734056"/>
            <a:ext cx="9144000" cy="2387600"/>
          </a:xfrm>
        </p:spPr>
        <p:txBody>
          <a:bodyPr anchor="b"/>
          <a:lstStyle>
            <a:lvl1pPr algn="ctr">
              <a:defRPr sz="6000">
                <a:latin typeface="Impact" panose="020B080603090205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61E6FFF2-58E4-794E-892D-6FF45321C2C0}"/>
              </a:ext>
            </a:extLst>
          </p:cNvPr>
          <p:cNvSpPr>
            <a:spLocks noGrp="1"/>
          </p:cNvSpPr>
          <p:nvPr>
            <p:ph type="subTitle" idx="1"/>
          </p:nvPr>
        </p:nvSpPr>
        <p:spPr>
          <a:xfrm>
            <a:off x="1524000" y="3313939"/>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1BA7C03E-EF71-2C40-9E45-BF08314EE5F1}"/>
              </a:ext>
            </a:extLst>
          </p:cNvPr>
          <p:cNvSpPr>
            <a:spLocks noGrp="1"/>
          </p:cNvSpPr>
          <p:nvPr>
            <p:ph type="sldNum" sz="quarter" idx="12"/>
          </p:nvPr>
        </p:nvSpPr>
        <p:spPr>
          <a:xfrm>
            <a:off x="838200" y="5991633"/>
            <a:ext cx="2587831" cy="365125"/>
          </a:xfrm>
        </p:spPr>
        <p:txBody>
          <a:bodyPr/>
          <a:lstStyle/>
          <a:p>
            <a:fld id="{B4E9AFF7-6653-6A4D-A979-64D2F5BECA26}" type="slidenum">
              <a:rPr lang="en-US" smtClean="0"/>
              <a:t>‹#›</a:t>
            </a:fld>
            <a:endParaRPr lang="en-US"/>
          </a:p>
        </p:txBody>
      </p:sp>
      <p:pic>
        <p:nvPicPr>
          <p:cNvPr id="9" name="Picture 8" descr="University of South Carolina logo.">
            <a:extLst>
              <a:ext uri="{FF2B5EF4-FFF2-40B4-BE49-F238E27FC236}">
                <a16:creationId xmlns:a16="http://schemas.microsoft.com/office/drawing/2014/main" id="{C81DC1BB-A980-8448-BB01-0788DE4349F9}"/>
              </a:ext>
            </a:extLst>
          </p:cNvPr>
          <p:cNvPicPr>
            <a:picLocks noChangeAspect="1"/>
          </p:cNvPicPr>
          <p:nvPr userDrawn="1"/>
        </p:nvPicPr>
        <p:blipFill>
          <a:blip r:embed="rId2"/>
          <a:stretch>
            <a:fillRect/>
          </a:stretch>
        </p:blipFill>
        <p:spPr>
          <a:xfrm>
            <a:off x="4509370" y="4429919"/>
            <a:ext cx="3173260" cy="2115507"/>
          </a:xfrm>
          <a:prstGeom prst="rect">
            <a:avLst/>
          </a:prstGeom>
        </p:spPr>
      </p:pic>
    </p:spTree>
    <p:extLst>
      <p:ext uri="{BB962C8B-B14F-4D97-AF65-F5344CB8AC3E}">
        <p14:creationId xmlns:p14="http://schemas.microsoft.com/office/powerpoint/2010/main" val="2957403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Conclus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24E78-1993-A540-9F01-A28635FB4893}"/>
              </a:ext>
            </a:extLst>
          </p:cNvPr>
          <p:cNvSpPr>
            <a:spLocks noGrp="1"/>
          </p:cNvSpPr>
          <p:nvPr>
            <p:ph type="title" hasCustomPrompt="1"/>
          </p:nvPr>
        </p:nvSpPr>
        <p:spPr>
          <a:xfrm>
            <a:off x="831850" y="1656521"/>
            <a:ext cx="10515600" cy="2187986"/>
          </a:xfrm>
        </p:spPr>
        <p:txBody>
          <a:bodyPr anchor="t"/>
          <a:lstStyle>
            <a:lvl1pPr algn="ctr">
              <a:defRPr sz="6000">
                <a:solidFill>
                  <a:schemeClr val="bg1"/>
                </a:solidFill>
              </a:defRPr>
            </a:lvl1pPr>
          </a:lstStyle>
          <a:p>
            <a:r>
              <a:rPr lang="en-US"/>
              <a:t>Conclusion</a:t>
            </a:r>
          </a:p>
        </p:txBody>
      </p:sp>
      <p:sp>
        <p:nvSpPr>
          <p:cNvPr id="3" name="Text Placeholder 2">
            <a:extLst>
              <a:ext uri="{FF2B5EF4-FFF2-40B4-BE49-F238E27FC236}">
                <a16:creationId xmlns:a16="http://schemas.microsoft.com/office/drawing/2014/main" id="{2EC1F37B-372F-0146-A20D-449355B25403}"/>
              </a:ext>
            </a:extLst>
          </p:cNvPr>
          <p:cNvSpPr>
            <a:spLocks noGrp="1"/>
          </p:cNvSpPr>
          <p:nvPr>
            <p:ph type="body" idx="1" hasCustomPrompt="1"/>
          </p:nvPr>
        </p:nvSpPr>
        <p:spPr>
          <a:xfrm>
            <a:off x="831850" y="4867949"/>
            <a:ext cx="5493794" cy="1500187"/>
          </a:xfrm>
        </p:spPr>
        <p:txBody>
          <a:bodyPr anchor="b"/>
          <a:lstStyle>
            <a:lvl1pPr marL="0" indent="0" algn="l">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Name</a:t>
            </a:r>
          </a:p>
          <a:p>
            <a:pPr lvl="0"/>
            <a:r>
              <a:rPr lang="en-US"/>
              <a:t>Title</a:t>
            </a:r>
          </a:p>
          <a:p>
            <a:pPr lvl="0"/>
            <a:r>
              <a:rPr lang="en-US"/>
              <a:t>Email</a:t>
            </a:r>
          </a:p>
        </p:txBody>
      </p:sp>
      <p:pic>
        <p:nvPicPr>
          <p:cNvPr id="12" name="Picture 11">
            <a:extLst>
              <a:ext uri="{FF2B5EF4-FFF2-40B4-BE49-F238E27FC236}">
                <a16:creationId xmlns:a16="http://schemas.microsoft.com/office/drawing/2014/main" id="{33EDFD73-0710-2244-860D-4BA6234A0E5E}"/>
              </a:ext>
            </a:extLst>
          </p:cNvPr>
          <p:cNvPicPr>
            <a:picLocks noChangeAspect="1"/>
          </p:cNvPicPr>
          <p:nvPr userDrawn="1"/>
        </p:nvPicPr>
        <p:blipFill>
          <a:blip r:embed="rId3"/>
          <a:srcRect/>
          <a:stretch/>
        </p:blipFill>
        <p:spPr>
          <a:xfrm>
            <a:off x="8726555" y="5790260"/>
            <a:ext cx="2892287" cy="577876"/>
          </a:xfrm>
          <a:prstGeom prst="rect">
            <a:avLst/>
          </a:prstGeom>
        </p:spPr>
      </p:pic>
    </p:spTree>
    <p:extLst>
      <p:ext uri="{BB962C8B-B14F-4D97-AF65-F5344CB8AC3E}">
        <p14:creationId xmlns:p14="http://schemas.microsoft.com/office/powerpoint/2010/main" val="3717776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F6CB8B-6E12-4A62-A41E-913CC4631C25}" type="datetime1">
              <a:rPr lang="en-US" smtClean="0"/>
              <a:t>8/16/2024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8659443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2DE690-0FAD-4FBA-85B4-43C0E839FB75}" type="datetime1">
              <a:rPr lang="en-US" smtClean="0"/>
              <a:t>8/16/2024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5611243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B9FEF1-86A7-4D65-9416-513D415DFAB0}" type="datetime1">
              <a:rPr lang="en-US" smtClean="0"/>
              <a:t>8/16/2024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1742848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EC57602-BF54-40ED-83FA-DC188396E207}" type="datetime1">
              <a:rPr lang="en-US" smtClean="0"/>
              <a:t>8/16/2024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02596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8358D42-2282-4EF7-BB73-D766A782FEA9}" type="datetime1">
              <a:rPr lang="en-US" smtClean="0"/>
              <a:t>8/16/2024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8371687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CAC5A73-B120-4FAE-A125-784C1A1A900D}" type="datetime1">
              <a:rPr lang="en-US" smtClean="0"/>
              <a:t>8/16/2024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69753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B337C8-DCD2-45A8-86D8-5078CB4D0751}" type="datetime1">
              <a:rPr lang="en-US" smtClean="0"/>
              <a:t>8/16/2024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307426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F61659C-FB3A-47A0-B61D-47A435680896}" type="datetime1">
              <a:rPr lang="en-US" smtClean="0"/>
              <a:t>8/16/2024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6772248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28AD260-B762-40A1-8B10-FDB92654B6B5}" type="datetime1">
              <a:rPr lang="en-US" smtClean="0"/>
              <a:t>8/16/2024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458128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9ED37-4F17-3341-80DD-6302FD9C0346}"/>
              </a:ext>
            </a:extLst>
          </p:cNvPr>
          <p:cNvSpPr>
            <a:spLocks noGrp="1"/>
          </p:cNvSpPr>
          <p:nvPr>
            <p:ph type="title" hasCustomPrompt="1"/>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456E732-1F86-874D-B35F-F0D15E08E91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2C13372-CC48-6246-83C0-B536F3DCA7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75CF31-8755-3E42-B89A-9D67D96D7102}"/>
              </a:ext>
            </a:extLst>
          </p:cNvPr>
          <p:cNvSpPr>
            <a:spLocks noGrp="1"/>
          </p:cNvSpPr>
          <p:nvPr>
            <p:ph type="sldNum" sz="quarter" idx="12"/>
          </p:nvPr>
        </p:nvSpPr>
        <p:spPr>
          <a:xfrm>
            <a:off x="838200" y="6004323"/>
            <a:ext cx="2635332" cy="365125"/>
          </a:xfrm>
        </p:spPr>
        <p:txBody>
          <a:bodyPr/>
          <a:lstStyle/>
          <a:p>
            <a:fld id="{B4E9AFF7-6653-6A4D-A979-64D2F5BECA26}" type="slidenum">
              <a:rPr lang="en-US" smtClean="0"/>
              <a:t>‹#›</a:t>
            </a:fld>
            <a:endParaRPr lang="en-US"/>
          </a:p>
        </p:txBody>
      </p:sp>
    </p:spTree>
    <p:extLst>
      <p:ext uri="{BB962C8B-B14F-4D97-AF65-F5344CB8AC3E}">
        <p14:creationId xmlns:p14="http://schemas.microsoft.com/office/powerpoint/2010/main" val="3067659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DD6F4D-B21C-4A85-A68E-E7FC0222B93C}" type="datetime1">
              <a:rPr lang="en-US" smtClean="0"/>
              <a:t>8/16/2024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9399192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9DEC3E-6E8E-4CA0-AE99-30E99BB92182}" type="datetime1">
              <a:rPr lang="en-US" smtClean="0"/>
              <a:t>8/16/2024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507453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24E78-1993-A540-9F01-A28635FB489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EC1F37B-372F-0146-A20D-449355B25403}"/>
              </a:ext>
            </a:extLst>
          </p:cNvPr>
          <p:cNvSpPr>
            <a:spLocks noGrp="1"/>
          </p:cNvSpPr>
          <p:nvPr>
            <p:ph type="body" idx="1"/>
          </p:nvPr>
        </p:nvSpPr>
        <p:spPr>
          <a:xfrm>
            <a:off x="831850" y="4589463"/>
            <a:ext cx="10515600" cy="120173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87ADC64B-5CD5-7341-B6E0-9B4F677F9F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918467-A91D-B840-9781-A402C93E7E3A}"/>
              </a:ext>
            </a:extLst>
          </p:cNvPr>
          <p:cNvSpPr>
            <a:spLocks noGrp="1"/>
          </p:cNvSpPr>
          <p:nvPr>
            <p:ph type="sldNum" sz="quarter" idx="12"/>
          </p:nvPr>
        </p:nvSpPr>
        <p:spPr>
          <a:xfrm>
            <a:off x="838200" y="6004322"/>
            <a:ext cx="2665021" cy="365125"/>
          </a:xfrm>
        </p:spPr>
        <p:txBody>
          <a:bodyPr/>
          <a:lstStyle/>
          <a:p>
            <a:fld id="{B4E9AFF7-6653-6A4D-A979-64D2F5BECA26}" type="slidenum">
              <a:rPr lang="en-US" smtClean="0"/>
              <a:t>‹#›</a:t>
            </a:fld>
            <a:endParaRPr lang="en-US"/>
          </a:p>
        </p:txBody>
      </p:sp>
    </p:spTree>
    <p:extLst>
      <p:ext uri="{BB962C8B-B14F-4D97-AF65-F5344CB8AC3E}">
        <p14:creationId xmlns:p14="http://schemas.microsoft.com/office/powerpoint/2010/main" val="3884017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BC8D6-6BCB-BD4B-B6E0-92A778004EF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C4099C-8353-F44E-8406-26AC07974CEE}"/>
              </a:ext>
            </a:extLst>
          </p:cNvPr>
          <p:cNvSpPr>
            <a:spLocks noGrp="1"/>
          </p:cNvSpPr>
          <p:nvPr>
            <p:ph sz="half" idx="1"/>
          </p:nvPr>
        </p:nvSpPr>
        <p:spPr>
          <a:xfrm>
            <a:off x="838200" y="1825625"/>
            <a:ext cx="5181600" cy="40437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8F8CC49-08EF-8048-B6B2-BC247008F046}"/>
              </a:ext>
            </a:extLst>
          </p:cNvPr>
          <p:cNvSpPr>
            <a:spLocks noGrp="1"/>
          </p:cNvSpPr>
          <p:nvPr>
            <p:ph sz="half" idx="2"/>
          </p:nvPr>
        </p:nvSpPr>
        <p:spPr>
          <a:xfrm>
            <a:off x="6172200" y="1825625"/>
            <a:ext cx="5181600" cy="40437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82CCBEF1-4544-884E-86EB-5374139098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77F880-2CCE-9044-8CE8-A7CF47CE5236}"/>
              </a:ext>
            </a:extLst>
          </p:cNvPr>
          <p:cNvSpPr>
            <a:spLocks noGrp="1"/>
          </p:cNvSpPr>
          <p:nvPr>
            <p:ph type="sldNum" sz="quarter" idx="12"/>
          </p:nvPr>
        </p:nvSpPr>
        <p:spPr>
          <a:xfrm>
            <a:off x="838200" y="6004323"/>
            <a:ext cx="2688771" cy="365125"/>
          </a:xfrm>
        </p:spPr>
        <p:txBody>
          <a:bodyPr/>
          <a:lstStyle/>
          <a:p>
            <a:fld id="{B4E9AFF7-6653-6A4D-A979-64D2F5BECA26}" type="slidenum">
              <a:rPr lang="en-US" smtClean="0"/>
              <a:t>‹#›</a:t>
            </a:fld>
            <a:endParaRPr lang="en-US"/>
          </a:p>
        </p:txBody>
      </p:sp>
    </p:spTree>
    <p:extLst>
      <p:ext uri="{BB962C8B-B14F-4D97-AF65-F5344CB8AC3E}">
        <p14:creationId xmlns:p14="http://schemas.microsoft.com/office/powerpoint/2010/main" val="2524532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CE802-B46A-204D-94D4-E50D913AEE8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AD7812B-2A55-D049-A1C2-A4C973ACA5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D58766B-6B24-3B45-B55F-3D85F881F93D}"/>
              </a:ext>
            </a:extLst>
          </p:cNvPr>
          <p:cNvSpPr>
            <a:spLocks noGrp="1"/>
          </p:cNvSpPr>
          <p:nvPr>
            <p:ph sz="half" idx="2"/>
          </p:nvPr>
        </p:nvSpPr>
        <p:spPr>
          <a:xfrm>
            <a:off x="839788" y="2505075"/>
            <a:ext cx="5157787" cy="33921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7A7F728-2418-1540-9191-5FDFA36D85F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7948585-BFC1-9148-A0B5-07C83C2F21BA}"/>
              </a:ext>
            </a:extLst>
          </p:cNvPr>
          <p:cNvSpPr>
            <a:spLocks noGrp="1"/>
          </p:cNvSpPr>
          <p:nvPr>
            <p:ph sz="quarter" idx="4"/>
          </p:nvPr>
        </p:nvSpPr>
        <p:spPr>
          <a:xfrm>
            <a:off x="6172200" y="2505075"/>
            <a:ext cx="5183188" cy="33921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BD1371BF-1A9F-5641-95DB-6C0FE67BBB9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1121846-D4EB-5949-B8F3-E40099164899}"/>
              </a:ext>
            </a:extLst>
          </p:cNvPr>
          <p:cNvSpPr>
            <a:spLocks noGrp="1"/>
          </p:cNvSpPr>
          <p:nvPr>
            <p:ph type="sldNum" sz="quarter" idx="12"/>
          </p:nvPr>
        </p:nvSpPr>
        <p:spPr>
          <a:xfrm>
            <a:off x="838200" y="6004323"/>
            <a:ext cx="2682834" cy="365125"/>
          </a:xfrm>
        </p:spPr>
        <p:txBody>
          <a:bodyPr/>
          <a:lstStyle/>
          <a:p>
            <a:fld id="{B4E9AFF7-6653-6A4D-A979-64D2F5BECA26}" type="slidenum">
              <a:rPr lang="en-US" smtClean="0"/>
              <a:t>‹#›</a:t>
            </a:fld>
            <a:endParaRPr lang="en-US"/>
          </a:p>
        </p:txBody>
      </p:sp>
    </p:spTree>
    <p:extLst>
      <p:ext uri="{BB962C8B-B14F-4D97-AF65-F5344CB8AC3E}">
        <p14:creationId xmlns:p14="http://schemas.microsoft.com/office/powerpoint/2010/main" val="164583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59A27-C210-CF48-97F8-943B5EBAC6EC}"/>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385EC86A-0D15-764F-AA81-41016E208EA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B633FAA-B5EA-C54D-A18B-17F16CA5F110}"/>
              </a:ext>
            </a:extLst>
          </p:cNvPr>
          <p:cNvSpPr>
            <a:spLocks noGrp="1"/>
          </p:cNvSpPr>
          <p:nvPr>
            <p:ph type="sldNum" sz="quarter" idx="12"/>
          </p:nvPr>
        </p:nvSpPr>
        <p:spPr>
          <a:xfrm>
            <a:off x="838200" y="6005974"/>
            <a:ext cx="2670958" cy="365125"/>
          </a:xfrm>
        </p:spPr>
        <p:txBody>
          <a:bodyPr/>
          <a:lstStyle/>
          <a:p>
            <a:fld id="{B4E9AFF7-6653-6A4D-A979-64D2F5BECA26}" type="slidenum">
              <a:rPr lang="en-US" smtClean="0"/>
              <a:t>‹#›</a:t>
            </a:fld>
            <a:endParaRPr lang="en-US"/>
          </a:p>
        </p:txBody>
      </p:sp>
    </p:spTree>
    <p:extLst>
      <p:ext uri="{BB962C8B-B14F-4D97-AF65-F5344CB8AC3E}">
        <p14:creationId xmlns:p14="http://schemas.microsoft.com/office/powerpoint/2010/main" val="2971224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BC8BA86-4F41-AF40-BBD9-45DCB3C336DD}"/>
              </a:ext>
            </a:extLst>
          </p:cNvPr>
          <p:cNvSpPr>
            <a:spLocks noGrp="1"/>
          </p:cNvSpPr>
          <p:nvPr>
            <p:ph type="title"/>
          </p:nvPr>
        </p:nvSpPr>
        <p:spPr>
          <a:xfrm>
            <a:off x="0" y="-1538831"/>
            <a:ext cx="10515600" cy="1325563"/>
          </a:xfrm>
        </p:spPr>
        <p:txBody>
          <a:bodyPr/>
          <a:lstStyle/>
          <a:p>
            <a:r>
              <a:rPr lang="en-US"/>
              <a:t>Click to edit Master title style</a:t>
            </a:r>
          </a:p>
        </p:txBody>
      </p:sp>
      <p:sp>
        <p:nvSpPr>
          <p:cNvPr id="3" name="Footer Placeholder 2">
            <a:extLst>
              <a:ext uri="{FF2B5EF4-FFF2-40B4-BE49-F238E27FC236}">
                <a16:creationId xmlns:a16="http://schemas.microsoft.com/office/drawing/2014/main" id="{7AE991BC-E157-B340-860E-81A4EBD04B2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26805CF-1707-5749-8109-20FA44953EE0}"/>
              </a:ext>
            </a:extLst>
          </p:cNvPr>
          <p:cNvSpPr>
            <a:spLocks noGrp="1"/>
          </p:cNvSpPr>
          <p:nvPr>
            <p:ph type="sldNum" sz="quarter" idx="12"/>
          </p:nvPr>
        </p:nvSpPr>
        <p:spPr>
          <a:xfrm>
            <a:off x="838200" y="6004322"/>
            <a:ext cx="2605644" cy="365125"/>
          </a:xfrm>
        </p:spPr>
        <p:txBody>
          <a:bodyPr/>
          <a:lstStyle/>
          <a:p>
            <a:fld id="{B4E9AFF7-6653-6A4D-A979-64D2F5BECA26}" type="slidenum">
              <a:rPr lang="en-US" smtClean="0"/>
              <a:t>‹#›</a:t>
            </a:fld>
            <a:endParaRPr lang="en-US"/>
          </a:p>
        </p:txBody>
      </p:sp>
    </p:spTree>
    <p:extLst>
      <p:ext uri="{BB962C8B-B14F-4D97-AF65-F5344CB8AC3E}">
        <p14:creationId xmlns:p14="http://schemas.microsoft.com/office/powerpoint/2010/main" val="694746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654A1-6207-5141-AAB1-9A7630DA98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D39F95B-0887-9F4F-BA1C-0B9CBE5AED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D6515B1-8A32-AB43-82F2-51A60BC2E3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5FC3D973-68F9-5B46-A3D8-B7AF20B00E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AA68CE-A588-FE4D-9C1E-5BE4A1A82F81}"/>
              </a:ext>
            </a:extLst>
          </p:cNvPr>
          <p:cNvSpPr>
            <a:spLocks noGrp="1"/>
          </p:cNvSpPr>
          <p:nvPr>
            <p:ph type="sldNum" sz="quarter" idx="12"/>
          </p:nvPr>
        </p:nvSpPr>
        <p:spPr>
          <a:xfrm>
            <a:off x="838200" y="6004323"/>
            <a:ext cx="2670958" cy="365125"/>
          </a:xfrm>
        </p:spPr>
        <p:txBody>
          <a:bodyPr/>
          <a:lstStyle/>
          <a:p>
            <a:fld id="{B4E9AFF7-6653-6A4D-A979-64D2F5BECA26}" type="slidenum">
              <a:rPr lang="en-US" smtClean="0"/>
              <a:t>‹#›</a:t>
            </a:fld>
            <a:endParaRPr lang="en-US"/>
          </a:p>
        </p:txBody>
      </p:sp>
    </p:spTree>
    <p:extLst>
      <p:ext uri="{BB962C8B-B14F-4D97-AF65-F5344CB8AC3E}">
        <p14:creationId xmlns:p14="http://schemas.microsoft.com/office/powerpoint/2010/main" val="2948330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75185-7056-B946-8F27-7890BB2A34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A0AF3B6-3151-9346-B00D-EBED7ED75F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A5EF208-3C62-3840-A816-A69F27E0BF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AB0C1DD0-6624-6048-953E-41055A0D34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4C492C-9027-2B43-9637-56046A0631C2}"/>
              </a:ext>
            </a:extLst>
          </p:cNvPr>
          <p:cNvSpPr>
            <a:spLocks noGrp="1"/>
          </p:cNvSpPr>
          <p:nvPr>
            <p:ph type="sldNum" sz="quarter" idx="12"/>
          </p:nvPr>
        </p:nvSpPr>
        <p:spPr>
          <a:xfrm>
            <a:off x="838200" y="6004323"/>
            <a:ext cx="2676896" cy="365125"/>
          </a:xfrm>
        </p:spPr>
        <p:txBody>
          <a:bodyPr/>
          <a:lstStyle/>
          <a:p>
            <a:fld id="{B4E9AFF7-6653-6A4D-A979-64D2F5BECA26}" type="slidenum">
              <a:rPr lang="en-US" smtClean="0"/>
              <a:t>‹#›</a:t>
            </a:fld>
            <a:endParaRPr lang="en-US"/>
          </a:p>
        </p:txBody>
      </p:sp>
    </p:spTree>
    <p:extLst>
      <p:ext uri="{BB962C8B-B14F-4D97-AF65-F5344CB8AC3E}">
        <p14:creationId xmlns:p14="http://schemas.microsoft.com/office/powerpoint/2010/main" val="21284030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4BC199-4655-F541-83EE-721E1D0864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5445D78-BC86-6C4A-8173-07BC8BF4F06C}"/>
              </a:ext>
            </a:extLst>
          </p:cNvPr>
          <p:cNvSpPr>
            <a:spLocks noGrp="1"/>
          </p:cNvSpPr>
          <p:nvPr>
            <p:ph type="body" idx="1"/>
          </p:nvPr>
        </p:nvSpPr>
        <p:spPr>
          <a:xfrm>
            <a:off x="838200" y="1825625"/>
            <a:ext cx="10515600" cy="399207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4989E362-4DC4-BA42-AD46-DCFCBF72CE19}"/>
              </a:ext>
            </a:extLst>
          </p:cNvPr>
          <p:cNvSpPr>
            <a:spLocks noGrp="1"/>
          </p:cNvSpPr>
          <p:nvPr>
            <p:ph type="ftr" sz="quarter" idx="3"/>
          </p:nvPr>
        </p:nvSpPr>
        <p:spPr>
          <a:xfrm>
            <a:off x="4038600" y="6004323"/>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75AB465-CD1B-7A41-8A74-7F4A07B23239}"/>
              </a:ext>
            </a:extLst>
          </p:cNvPr>
          <p:cNvSpPr>
            <a:spLocks noGrp="1"/>
          </p:cNvSpPr>
          <p:nvPr>
            <p:ph type="sldNum" sz="quarter" idx="4"/>
          </p:nvPr>
        </p:nvSpPr>
        <p:spPr>
          <a:xfrm>
            <a:off x="838200" y="6004323"/>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E9AFF7-6653-6A4D-A979-64D2F5BECA26}" type="slidenum">
              <a:rPr lang="en-US" smtClean="0"/>
              <a:pPr/>
              <a:t>‹#›</a:t>
            </a:fld>
            <a:endParaRPr lang="en-US"/>
          </a:p>
        </p:txBody>
      </p:sp>
      <p:pic>
        <p:nvPicPr>
          <p:cNvPr id="12" name="Picture 11">
            <a:extLst>
              <a:ext uri="{FF2B5EF4-FFF2-40B4-BE49-F238E27FC236}">
                <a16:creationId xmlns:a16="http://schemas.microsoft.com/office/drawing/2014/main" id="{6A0032F1-0121-BE4C-B781-236291AD7975}"/>
              </a:ext>
            </a:extLst>
          </p:cNvPr>
          <p:cNvPicPr>
            <a:picLocks noChangeAspect="1"/>
          </p:cNvPicPr>
          <p:nvPr userDrawn="1"/>
        </p:nvPicPr>
        <p:blipFill>
          <a:blip r:embed="rId13"/>
          <a:srcRect t="4530" b="4530"/>
          <a:stretch/>
        </p:blipFill>
        <p:spPr>
          <a:xfrm>
            <a:off x="9022846" y="5946775"/>
            <a:ext cx="2695388" cy="487282"/>
          </a:xfrm>
          <a:prstGeom prst="rect">
            <a:avLst/>
          </a:prstGeom>
        </p:spPr>
      </p:pic>
    </p:spTree>
    <p:extLst>
      <p:ext uri="{BB962C8B-B14F-4D97-AF65-F5344CB8AC3E}">
        <p14:creationId xmlns:p14="http://schemas.microsoft.com/office/powerpoint/2010/main" val="22071300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cap="all" baseline="0">
          <a:solidFill>
            <a:schemeClr val="tx1"/>
          </a:solidFill>
          <a:latin typeface="Impact" panose="020B080603090205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1FE1D7-B1AF-4EDF-852F-5125C6A4EAE6}" type="datetime1">
              <a:rPr lang="en-US" smtClean="0"/>
              <a:t>8/16/2024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4248052688"/>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hyperlink" Target="https://sc.edu/about/offices_and_divisions/cte/events_calendar/blackboard_learn_ucv/index.php"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sc.edu.zoom.u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sc.edu/ithelp"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scprod.service-now.com/sp?id=sc_cat_item&amp;sys_id=36ce6cd0db765c50e9242381ca96199d"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scprod.service-now.com/sp?id=sc_cat_item&amp;sys_id=2afcfcf313fa7e003f0f50782244b0f1"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go.sc.edu/blackboardhelp" TargetMode="External"/><Relationship Id="rId3" Type="http://schemas.openxmlformats.org/officeDocument/2006/relationships/image" Target="../media/image17.png"/><Relationship Id="rId7" Type="http://schemas.openxmlformats.org/officeDocument/2006/relationships/hyperlink" Target="https://web.qa.sc.edu/about/offices_and_divisions/cte/instructional_design/consultation_requests/index.php"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hyperlink" Target="https://scprod.service-now.com/sp?id=kb_article_view&amp;sysparm_article=KB0013036" TargetMode="External"/><Relationship Id="rId5" Type="http://schemas.openxmlformats.org/officeDocument/2006/relationships/hyperlink" Target="https://help.blackboard.com/Learn/Instructor/Ultra" TargetMode="External"/><Relationship Id="rId10" Type="http://schemas.openxmlformats.org/officeDocument/2006/relationships/hyperlink" Target="http://go.sc.edu/ultra" TargetMode="External"/><Relationship Id="rId4" Type="http://schemas.openxmlformats.org/officeDocument/2006/relationships/hyperlink" Target="http://go.sc.edu/ultraresources" TargetMode="External"/><Relationship Id="rId9" Type="http://schemas.openxmlformats.org/officeDocument/2006/relationships/hyperlink" Target="https://sc.edu/about/offices_and_divisions/cte/teaching_resources/docs/blackboard_ucv_transition_decision_tree.pdf"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hyperlink" Target="https://www.youtube.com/playlist?list=PLontYaReEU1th3bHYy_JWWkyZCW0ZM3r0" TargetMode="External"/><Relationship Id="rId5" Type="http://schemas.openxmlformats.org/officeDocument/2006/relationships/hyperlink" Target="https://help.blackboard.com/Learn/Student/Ultra" TargetMode="External"/><Relationship Id="rId4" Type="http://schemas.openxmlformats.org/officeDocument/2006/relationships/hyperlink" Target="https://uofsc.hosted.panopto.com/Panopto/Pages/Viewer.aspx?id=fda2dc70-46dc-4ed8-98b2-b1c901712a2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F9F61-B891-3944-9E22-503B0C38A722}"/>
              </a:ext>
            </a:extLst>
          </p:cNvPr>
          <p:cNvSpPr>
            <a:spLocks noGrp="1"/>
          </p:cNvSpPr>
          <p:nvPr>
            <p:ph type="title"/>
          </p:nvPr>
        </p:nvSpPr>
        <p:spPr>
          <a:xfrm>
            <a:off x="831850" y="1656521"/>
            <a:ext cx="10515600" cy="2187986"/>
          </a:xfrm>
        </p:spPr>
        <p:txBody>
          <a:bodyPr anchor="t">
            <a:normAutofit fontScale="90000"/>
          </a:bodyPr>
          <a:lstStyle/>
          <a:p>
            <a:r>
              <a:rPr lang="en-US" sz="4700"/>
              <a:t>Division of Information Technology</a:t>
            </a:r>
            <a:br>
              <a:rPr lang="en-US" sz="4700"/>
            </a:br>
            <a:r>
              <a:rPr lang="en-US" sz="4700"/>
              <a:t>Teaching and Learning Technologies</a:t>
            </a:r>
            <a:br>
              <a:rPr lang="en-US" sz="4700"/>
            </a:br>
            <a:r>
              <a:rPr lang="en-US" sz="4700" err="1"/>
              <a:t>ELearning</a:t>
            </a:r>
            <a:r>
              <a:rPr lang="en-US" sz="4700"/>
              <a:t> Services </a:t>
            </a:r>
            <a:br>
              <a:rPr lang="en-US" sz="4700"/>
            </a:br>
            <a:br>
              <a:rPr lang="en-US" sz="4700"/>
            </a:br>
            <a:endParaRPr lang="en-US" sz="4700"/>
          </a:p>
        </p:txBody>
      </p:sp>
      <p:sp>
        <p:nvSpPr>
          <p:cNvPr id="3" name="Subtitle 2">
            <a:extLst>
              <a:ext uri="{FF2B5EF4-FFF2-40B4-BE49-F238E27FC236}">
                <a16:creationId xmlns:a16="http://schemas.microsoft.com/office/drawing/2014/main" id="{8B96A461-863C-424F-BAE7-45F2ACA74C3E}"/>
              </a:ext>
            </a:extLst>
          </p:cNvPr>
          <p:cNvSpPr>
            <a:spLocks noGrp="1"/>
          </p:cNvSpPr>
          <p:nvPr>
            <p:ph type="body" idx="1"/>
          </p:nvPr>
        </p:nvSpPr>
        <p:spPr>
          <a:xfrm>
            <a:off x="2422779" y="3429000"/>
            <a:ext cx="7333742" cy="1500187"/>
          </a:xfrm>
        </p:spPr>
        <p:txBody>
          <a:bodyPr vert="horz" lIns="91440" tIns="45720" rIns="91440" bIns="45720" rtlCol="0" anchor="b">
            <a:normAutofit/>
          </a:bodyPr>
          <a:lstStyle/>
          <a:p>
            <a:r>
              <a:rPr lang="en-US"/>
              <a:t>New Adjunct Faculty Orientation</a:t>
            </a:r>
            <a:r>
              <a:rPr lang="en-US">
                <a:effectLst/>
              </a:rPr>
              <a:t> - </a:t>
            </a:r>
            <a:r>
              <a:rPr lang="en-US"/>
              <a:t>eLearning Services </a:t>
            </a:r>
            <a:endParaRPr lang="en-US">
              <a:effectLst/>
            </a:endParaRPr>
          </a:p>
          <a:p>
            <a:endParaRPr lang="en-US"/>
          </a:p>
        </p:txBody>
      </p:sp>
    </p:spTree>
    <p:extLst>
      <p:ext uri="{BB962C8B-B14F-4D97-AF65-F5344CB8AC3E}">
        <p14:creationId xmlns:p14="http://schemas.microsoft.com/office/powerpoint/2010/main" val="6003008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3FBAD-F450-1448-A36A-72F6AB77EEC3}"/>
              </a:ext>
            </a:extLst>
          </p:cNvPr>
          <p:cNvSpPr>
            <a:spLocks noGrp="1"/>
          </p:cNvSpPr>
          <p:nvPr>
            <p:ph type="title"/>
          </p:nvPr>
        </p:nvSpPr>
        <p:spPr>
          <a:xfrm>
            <a:off x="838200" y="365125"/>
            <a:ext cx="10515600" cy="1325563"/>
          </a:xfrm>
        </p:spPr>
        <p:txBody>
          <a:bodyPr anchor="ctr">
            <a:normAutofit/>
          </a:bodyPr>
          <a:lstStyle/>
          <a:p>
            <a:pPr algn="ctr"/>
            <a:r>
              <a:rPr lang="en-US"/>
              <a:t>Blackboard Ultra Training</a:t>
            </a:r>
          </a:p>
        </p:txBody>
      </p:sp>
      <p:sp>
        <p:nvSpPr>
          <p:cNvPr id="3" name="Content Placeholder 2">
            <a:extLst>
              <a:ext uri="{FF2B5EF4-FFF2-40B4-BE49-F238E27FC236}">
                <a16:creationId xmlns:a16="http://schemas.microsoft.com/office/drawing/2014/main" id="{A3FC7E89-62C2-B143-BEBA-CA6D34981BFF}"/>
              </a:ext>
            </a:extLst>
          </p:cNvPr>
          <p:cNvSpPr>
            <a:spLocks noGrp="1"/>
          </p:cNvSpPr>
          <p:nvPr>
            <p:ph sz="half" idx="1"/>
          </p:nvPr>
        </p:nvSpPr>
        <p:spPr>
          <a:xfrm>
            <a:off x="6096000" y="1906705"/>
            <a:ext cx="5181600" cy="4043761"/>
          </a:xfrm>
        </p:spPr>
        <p:txBody>
          <a:bodyPr vert="horz" lIns="91440" tIns="45720" rIns="91440" bIns="45720" rtlCol="0">
            <a:normAutofit/>
          </a:bodyPr>
          <a:lstStyle/>
          <a:p>
            <a:pPr marL="914400" lvl="2" indent="0">
              <a:buNone/>
            </a:pPr>
            <a:r>
              <a:rPr lang="en-US" sz="2800"/>
              <a:t>CTE/</a:t>
            </a:r>
            <a:r>
              <a:rPr lang="en-US" sz="2800" err="1"/>
              <a:t>eLS</a:t>
            </a:r>
            <a:r>
              <a:rPr lang="en-US" sz="2800"/>
              <a:t> Workshop Schedule</a:t>
            </a:r>
            <a:br>
              <a:rPr lang="en-US" sz="2800">
                <a:hlinkClick r:id="rId3"/>
              </a:rPr>
            </a:br>
            <a:endParaRPr lang="en-US" sz="2800">
              <a:hlinkClick r:id="rId3"/>
            </a:endParaRPr>
          </a:p>
          <a:p>
            <a:pPr marL="914400" lvl="2" indent="0">
              <a:buNone/>
            </a:pPr>
            <a:r>
              <a:rPr lang="en-US" sz="2800">
                <a:hlinkClick r:id="rId3"/>
              </a:rPr>
              <a:t>https://sc.edu/about/offices_and_divisions/cte/events_calendar/blackboard_learn_ucv/index.php</a:t>
            </a:r>
            <a:br>
              <a:rPr lang="en-US" sz="2800"/>
            </a:br>
            <a:endParaRPr lang="en-US" sz="2800"/>
          </a:p>
          <a:p>
            <a:pPr marL="914400" lvl="2" indent="0">
              <a:buNone/>
            </a:pPr>
            <a:r>
              <a:rPr lang="en-US" sz="1800"/>
              <a:t>*registration required</a:t>
            </a:r>
          </a:p>
          <a:p>
            <a:pPr marL="0" indent="0">
              <a:buNone/>
            </a:pPr>
            <a:endParaRPr lang="en-US" b="1"/>
          </a:p>
          <a:p>
            <a:pPr lvl="1"/>
            <a:endParaRPr lang="en-US" sz="2800" b="1" u="sng"/>
          </a:p>
          <a:p>
            <a:pPr lvl="1"/>
            <a:endParaRPr lang="en-US" sz="2800" b="1" u="sng"/>
          </a:p>
          <a:p>
            <a:pPr lvl="1"/>
            <a:endParaRPr lang="en-US" sz="2800"/>
          </a:p>
          <a:p>
            <a:endParaRPr lang="en-US" kern="0"/>
          </a:p>
          <a:p>
            <a:pPr marL="914400" lvl="2" indent="0" fontAlgn="base">
              <a:buNone/>
            </a:pPr>
            <a:endParaRPr lang="en-US" sz="2800"/>
          </a:p>
          <a:p>
            <a:pPr lvl="2"/>
            <a:endParaRPr lang="en-US" sz="2800"/>
          </a:p>
        </p:txBody>
      </p:sp>
      <p:pic>
        <p:nvPicPr>
          <p:cNvPr id="5" name="Content Placeholder 4">
            <a:extLst>
              <a:ext uri="{FF2B5EF4-FFF2-40B4-BE49-F238E27FC236}">
                <a16:creationId xmlns:a16="http://schemas.microsoft.com/office/drawing/2014/main" id="{53529E39-F612-5D6D-0F11-F9B6F09E1972}"/>
              </a:ext>
            </a:extLst>
          </p:cNvPr>
          <p:cNvPicPr>
            <a:picLocks noGrp="1" noChangeAspect="1"/>
          </p:cNvPicPr>
          <p:nvPr>
            <p:ph sz="half" idx="2"/>
          </p:nvPr>
        </p:nvPicPr>
        <p:blipFill>
          <a:blip r:embed="rId4"/>
          <a:stretch>
            <a:fillRect/>
          </a:stretch>
        </p:blipFill>
        <p:spPr>
          <a:xfrm>
            <a:off x="685800" y="2383855"/>
            <a:ext cx="5181600" cy="3089463"/>
          </a:xfrm>
        </p:spPr>
      </p:pic>
    </p:spTree>
    <p:extLst>
      <p:ext uri="{BB962C8B-B14F-4D97-AF65-F5344CB8AC3E}">
        <p14:creationId xmlns:p14="http://schemas.microsoft.com/office/powerpoint/2010/main" val="38229042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14FC6-FE3D-7B45-84BE-3C726AB1D86B}"/>
              </a:ext>
            </a:extLst>
          </p:cNvPr>
          <p:cNvSpPr>
            <a:spLocks noGrp="1"/>
          </p:cNvSpPr>
          <p:nvPr>
            <p:ph type="title"/>
          </p:nvPr>
        </p:nvSpPr>
        <p:spPr>
          <a:xfrm>
            <a:off x="838200" y="365125"/>
            <a:ext cx="10515600" cy="1325563"/>
          </a:xfrm>
        </p:spPr>
        <p:txBody>
          <a:bodyPr anchor="ctr">
            <a:normAutofit/>
          </a:bodyPr>
          <a:lstStyle/>
          <a:p>
            <a:pPr algn="ctr"/>
            <a:r>
              <a:rPr lang="en-US"/>
              <a:t>Video Web Conferencing</a:t>
            </a:r>
            <a:br>
              <a:rPr lang="en-US"/>
            </a:br>
            <a:r>
              <a:rPr lang="en-US"/>
              <a:t>Zoom</a:t>
            </a:r>
          </a:p>
        </p:txBody>
      </p:sp>
      <p:pic>
        <p:nvPicPr>
          <p:cNvPr id="5" name="Picture 4">
            <a:extLst>
              <a:ext uri="{FF2B5EF4-FFF2-40B4-BE49-F238E27FC236}">
                <a16:creationId xmlns:a16="http://schemas.microsoft.com/office/drawing/2014/main" id="{AFD642C3-E3D8-6D6E-7E78-F12970168D67}"/>
              </a:ext>
            </a:extLst>
          </p:cNvPr>
          <p:cNvPicPr>
            <a:picLocks noChangeAspect="1"/>
          </p:cNvPicPr>
          <p:nvPr/>
        </p:nvPicPr>
        <p:blipFill>
          <a:blip r:embed="rId3"/>
          <a:stretch>
            <a:fillRect/>
          </a:stretch>
        </p:blipFill>
        <p:spPr>
          <a:xfrm>
            <a:off x="4109512" y="2495419"/>
            <a:ext cx="4267796" cy="1867161"/>
          </a:xfrm>
          <a:prstGeom prst="rect">
            <a:avLst/>
          </a:prstGeom>
        </p:spPr>
      </p:pic>
    </p:spTree>
    <p:extLst>
      <p:ext uri="{BB962C8B-B14F-4D97-AF65-F5344CB8AC3E}">
        <p14:creationId xmlns:p14="http://schemas.microsoft.com/office/powerpoint/2010/main" val="16393277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3FBAD-F450-1448-A36A-72F6AB77EEC3}"/>
              </a:ext>
            </a:extLst>
          </p:cNvPr>
          <p:cNvSpPr>
            <a:spLocks noGrp="1"/>
          </p:cNvSpPr>
          <p:nvPr>
            <p:ph type="title"/>
          </p:nvPr>
        </p:nvSpPr>
        <p:spPr/>
        <p:txBody>
          <a:bodyPr/>
          <a:lstStyle/>
          <a:p>
            <a:pPr algn="ctr"/>
            <a:r>
              <a:rPr lang="en-US">
                <a:latin typeface="Impact"/>
              </a:rPr>
              <a:t>Accessing Zoom</a:t>
            </a:r>
            <a:endParaRPr lang="en-US"/>
          </a:p>
        </p:txBody>
      </p:sp>
      <p:sp>
        <p:nvSpPr>
          <p:cNvPr id="3" name="Content Placeholder 2">
            <a:extLst>
              <a:ext uri="{FF2B5EF4-FFF2-40B4-BE49-F238E27FC236}">
                <a16:creationId xmlns:a16="http://schemas.microsoft.com/office/drawing/2014/main" id="{A3FC7E89-62C2-B143-BEBA-CA6D34981BFF}"/>
              </a:ext>
            </a:extLst>
          </p:cNvPr>
          <p:cNvSpPr>
            <a:spLocks noGrp="1"/>
          </p:cNvSpPr>
          <p:nvPr>
            <p:ph idx="1"/>
          </p:nvPr>
        </p:nvSpPr>
        <p:spPr>
          <a:xfrm>
            <a:off x="508804" y="1630799"/>
            <a:ext cx="11305967" cy="4985557"/>
          </a:xfrm>
        </p:spPr>
        <p:txBody>
          <a:bodyPr vert="horz" lIns="91440" tIns="45720" rIns="91440" bIns="45720" rtlCol="0" anchor="t">
            <a:noAutofit/>
          </a:bodyPr>
          <a:lstStyle/>
          <a:p>
            <a:pPr marL="0" indent="0" algn="ctr" fontAlgn="base">
              <a:buNone/>
            </a:pPr>
            <a:r>
              <a:rPr lang="en-US" sz="1800" b="1">
                <a:solidFill>
                  <a:srgbClr val="000000"/>
                </a:solidFill>
                <a:latin typeface="Calibri"/>
                <a:ea typeface="Calibri"/>
                <a:cs typeface="Calibri"/>
              </a:rPr>
              <a:t>USC Zoom URL: </a:t>
            </a:r>
            <a:r>
              <a:rPr lang="en-US" sz="2400" b="1">
                <a:solidFill>
                  <a:srgbClr val="000000"/>
                </a:solidFill>
                <a:latin typeface="Calibri"/>
                <a:ea typeface="Calibri"/>
                <a:cs typeface="Calibri"/>
                <a:hlinkClick r:id="rId3"/>
              </a:rPr>
              <a:t>sc-edu.zoom.us</a:t>
            </a:r>
            <a:endParaRPr lang="en-US" sz="2400" b="1">
              <a:solidFill>
                <a:srgbClr val="000000"/>
              </a:solidFill>
              <a:latin typeface="Calibri"/>
              <a:ea typeface="Calibri"/>
              <a:cs typeface="Calibri"/>
            </a:endParaRPr>
          </a:p>
          <a:p>
            <a:pPr marL="0" indent="0" algn="just">
              <a:buNone/>
            </a:pPr>
            <a:endParaRPr lang="en-US" sz="2000" b="0" i="0" kern="0">
              <a:solidFill>
                <a:srgbClr val="000000"/>
              </a:solidFill>
              <a:effectLst/>
              <a:latin typeface="Calibri" panose="020F0502020204030204" pitchFamily="34" charset="0"/>
              <a:ea typeface="Calibri"/>
              <a:cs typeface="Calibri"/>
            </a:endParaRPr>
          </a:p>
          <a:p>
            <a:pPr lvl="1" algn="just"/>
            <a:endParaRPr lang="en-US" sz="1400" kern="0">
              <a:latin typeface="Calibri" panose="020F0502020204030204" pitchFamily="34" charset="0"/>
              <a:ea typeface="Calibri" panose="020F0502020204030204" pitchFamily="34" charset="0"/>
              <a:cs typeface="Calibri" panose="020F0502020204030204" pitchFamily="34" charset="0"/>
            </a:endParaRPr>
          </a:p>
          <a:p>
            <a:pPr marL="914400" lvl="2" indent="0" fontAlgn="base">
              <a:buNone/>
            </a:pPr>
            <a:endParaRPr lang="en-US" sz="1800">
              <a:latin typeface="Calibri" panose="020F0502020204030204" pitchFamily="34" charset="0"/>
              <a:ea typeface="Calibri" panose="020F0502020204030204" pitchFamily="34" charset="0"/>
              <a:cs typeface="Calibri" panose="020F0502020204030204" pitchFamily="34" charset="0"/>
            </a:endParaRPr>
          </a:p>
          <a:p>
            <a:pPr lvl="2" algn="just"/>
            <a:endParaRPr lang="en-US" sz="1400">
              <a:latin typeface="Calibri"/>
              <a:ea typeface="Calibri"/>
              <a:cs typeface="Calibri"/>
            </a:endParaRPr>
          </a:p>
        </p:txBody>
      </p:sp>
      <p:pic>
        <p:nvPicPr>
          <p:cNvPr id="6" name="Picture 5" descr="A screen shot of a university&#10;&#10;Description automatically generated">
            <a:extLst>
              <a:ext uri="{FF2B5EF4-FFF2-40B4-BE49-F238E27FC236}">
                <a16:creationId xmlns:a16="http://schemas.microsoft.com/office/drawing/2014/main" id="{87557DC9-A4E5-C262-8F92-151E782C8807}"/>
              </a:ext>
            </a:extLst>
          </p:cNvPr>
          <p:cNvPicPr>
            <a:picLocks noChangeAspect="1"/>
          </p:cNvPicPr>
          <p:nvPr/>
        </p:nvPicPr>
        <p:blipFill rotWithShape="1">
          <a:blip r:embed="rId4"/>
          <a:srcRect t="3266" b="3828"/>
          <a:stretch/>
        </p:blipFill>
        <p:spPr>
          <a:xfrm>
            <a:off x="871491" y="2413992"/>
            <a:ext cx="4272386" cy="3334203"/>
          </a:xfrm>
          <a:prstGeom prst="rect">
            <a:avLst/>
          </a:prstGeom>
          <a:noFill/>
        </p:spPr>
      </p:pic>
      <p:sp>
        <p:nvSpPr>
          <p:cNvPr id="7" name="Oval 6">
            <a:extLst>
              <a:ext uri="{FF2B5EF4-FFF2-40B4-BE49-F238E27FC236}">
                <a16:creationId xmlns:a16="http://schemas.microsoft.com/office/drawing/2014/main" id="{9E43DF8D-080A-F51B-F202-ECF7A10D7A50}"/>
              </a:ext>
            </a:extLst>
          </p:cNvPr>
          <p:cNvSpPr/>
          <p:nvPr/>
        </p:nvSpPr>
        <p:spPr>
          <a:xfrm>
            <a:off x="1893188" y="4533768"/>
            <a:ext cx="933153" cy="398352"/>
          </a:xfrm>
          <a:prstGeom prst="ellipse">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467BF05C-EF13-17CC-134C-5EEBB4A206C5}"/>
              </a:ext>
            </a:extLst>
          </p:cNvPr>
          <p:cNvCxnSpPr>
            <a:cxnSpLocks/>
          </p:cNvCxnSpPr>
          <p:nvPr/>
        </p:nvCxnSpPr>
        <p:spPr>
          <a:xfrm flipH="1">
            <a:off x="3007684" y="4200809"/>
            <a:ext cx="1593409" cy="39835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1CBFC344-FB96-0B51-9E36-CEDEA8CEC9B4}"/>
              </a:ext>
            </a:extLst>
          </p:cNvPr>
          <p:cNvPicPr>
            <a:picLocks noChangeAspect="1"/>
          </p:cNvPicPr>
          <p:nvPr/>
        </p:nvPicPr>
        <p:blipFill>
          <a:blip r:embed="rId5"/>
          <a:stretch>
            <a:fillRect/>
          </a:stretch>
        </p:blipFill>
        <p:spPr>
          <a:xfrm>
            <a:off x="5595324" y="2767766"/>
            <a:ext cx="5768000" cy="2346395"/>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291278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3FBAD-F450-1448-A36A-72F6AB77EEC3}"/>
              </a:ext>
            </a:extLst>
          </p:cNvPr>
          <p:cNvSpPr>
            <a:spLocks noGrp="1"/>
          </p:cNvSpPr>
          <p:nvPr>
            <p:ph type="title"/>
          </p:nvPr>
        </p:nvSpPr>
        <p:spPr>
          <a:xfrm>
            <a:off x="838200" y="365125"/>
            <a:ext cx="10515600" cy="1325563"/>
          </a:xfrm>
        </p:spPr>
        <p:txBody>
          <a:bodyPr anchor="ctr">
            <a:normAutofit/>
          </a:bodyPr>
          <a:lstStyle/>
          <a:p>
            <a:r>
              <a:rPr lang="en-US"/>
              <a:t>Zoom in Blackboard</a:t>
            </a:r>
          </a:p>
        </p:txBody>
      </p:sp>
      <p:sp>
        <p:nvSpPr>
          <p:cNvPr id="3" name="Content Placeholder 2">
            <a:extLst>
              <a:ext uri="{FF2B5EF4-FFF2-40B4-BE49-F238E27FC236}">
                <a16:creationId xmlns:a16="http://schemas.microsoft.com/office/drawing/2014/main" id="{A3FC7E89-62C2-B143-BEBA-CA6D34981BFF}"/>
              </a:ext>
            </a:extLst>
          </p:cNvPr>
          <p:cNvSpPr>
            <a:spLocks noGrp="1"/>
          </p:cNvSpPr>
          <p:nvPr>
            <p:ph sz="half" idx="1"/>
          </p:nvPr>
        </p:nvSpPr>
        <p:spPr>
          <a:xfrm>
            <a:off x="838200" y="1825625"/>
            <a:ext cx="5181600" cy="4043761"/>
          </a:xfrm>
        </p:spPr>
        <p:txBody>
          <a:bodyPr vert="horz" lIns="91440" tIns="45720" rIns="91440" bIns="45720" rtlCol="0">
            <a:normAutofit/>
          </a:bodyPr>
          <a:lstStyle/>
          <a:p>
            <a:pPr marL="0" indent="0">
              <a:buNone/>
            </a:pPr>
            <a:r>
              <a:rPr lang="en-US" sz="2400" kern="0"/>
              <a:t>Once in Blackboard, Zoom has been added to all Fall 2024 courses in the content area. Also located in:</a:t>
            </a:r>
            <a:br>
              <a:rPr lang="en-US" sz="2400" kern="0"/>
            </a:br>
            <a:endParaRPr lang="en-US" sz="2400" kern="0"/>
          </a:p>
          <a:p>
            <a:pPr lvl="1"/>
            <a:r>
              <a:rPr lang="en-US" kern="0"/>
              <a:t>Details &amp; Actions menu – Books &amp; Tools, available tools</a:t>
            </a:r>
          </a:p>
          <a:p>
            <a:pPr lvl="1"/>
            <a:r>
              <a:rPr lang="en-US" kern="0"/>
              <a:t>Content Area – hit the “+” and click Content Market, locate Zoom. Click the “+” to add it to your course.</a:t>
            </a:r>
          </a:p>
          <a:p>
            <a:pPr lvl="1"/>
            <a:endParaRPr lang="en-US" kern="0"/>
          </a:p>
          <a:p>
            <a:pPr marL="914400" lvl="2" indent="0" fontAlgn="base">
              <a:buNone/>
            </a:pPr>
            <a:endParaRPr lang="en-US" sz="2400"/>
          </a:p>
          <a:p>
            <a:pPr lvl="2"/>
            <a:endParaRPr lang="en-US" sz="2400"/>
          </a:p>
        </p:txBody>
      </p:sp>
      <p:pic>
        <p:nvPicPr>
          <p:cNvPr id="5" name="Picture 4">
            <a:extLst>
              <a:ext uri="{FF2B5EF4-FFF2-40B4-BE49-F238E27FC236}">
                <a16:creationId xmlns:a16="http://schemas.microsoft.com/office/drawing/2014/main" id="{C5B5FEFA-A458-A28A-CD14-F18E3B6EB043}"/>
              </a:ext>
            </a:extLst>
          </p:cNvPr>
          <p:cNvPicPr>
            <a:picLocks noChangeAspect="1"/>
          </p:cNvPicPr>
          <p:nvPr/>
        </p:nvPicPr>
        <p:blipFill>
          <a:blip r:embed="rId3"/>
          <a:stretch>
            <a:fillRect/>
          </a:stretch>
        </p:blipFill>
        <p:spPr>
          <a:xfrm>
            <a:off x="6172200" y="2305980"/>
            <a:ext cx="5181600" cy="3083051"/>
          </a:xfrm>
          <a:prstGeom prst="rect">
            <a:avLst/>
          </a:prstGeom>
          <a:noFill/>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2931019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14FC6-FE3D-7B45-84BE-3C726AB1D86B}"/>
              </a:ext>
            </a:extLst>
          </p:cNvPr>
          <p:cNvSpPr>
            <a:spLocks noGrp="1"/>
          </p:cNvSpPr>
          <p:nvPr>
            <p:ph type="title"/>
          </p:nvPr>
        </p:nvSpPr>
        <p:spPr>
          <a:xfrm>
            <a:off x="838200" y="365125"/>
            <a:ext cx="10515600" cy="1325563"/>
          </a:xfrm>
        </p:spPr>
        <p:txBody>
          <a:bodyPr anchor="ctr">
            <a:normAutofit/>
          </a:bodyPr>
          <a:lstStyle/>
          <a:p>
            <a:pPr algn="ctr"/>
            <a:r>
              <a:rPr lang="en-US"/>
              <a:t>Getting help</a:t>
            </a:r>
          </a:p>
        </p:txBody>
      </p:sp>
      <p:pic>
        <p:nvPicPr>
          <p:cNvPr id="3" name="Picture 2">
            <a:extLst>
              <a:ext uri="{FF2B5EF4-FFF2-40B4-BE49-F238E27FC236}">
                <a16:creationId xmlns:a16="http://schemas.microsoft.com/office/drawing/2014/main" id="{CFDC5A53-30D9-A773-3E52-148C0265517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85645" y="2691982"/>
            <a:ext cx="9568155" cy="1325563"/>
          </a:xfrm>
          <a:prstGeom prst="rect">
            <a:avLst/>
          </a:prstGeom>
          <a:noFill/>
          <a:ln>
            <a:noFill/>
          </a:ln>
        </p:spPr>
      </p:pic>
    </p:spTree>
    <p:extLst>
      <p:ext uri="{BB962C8B-B14F-4D97-AF65-F5344CB8AC3E}">
        <p14:creationId xmlns:p14="http://schemas.microsoft.com/office/powerpoint/2010/main" val="14872526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3FBAD-F450-1448-A36A-72F6AB77EEC3}"/>
              </a:ext>
            </a:extLst>
          </p:cNvPr>
          <p:cNvSpPr>
            <a:spLocks noGrp="1"/>
          </p:cNvSpPr>
          <p:nvPr>
            <p:ph type="title"/>
          </p:nvPr>
        </p:nvSpPr>
        <p:spPr>
          <a:xfrm>
            <a:off x="839788" y="365125"/>
            <a:ext cx="10515600" cy="1325563"/>
          </a:xfrm>
        </p:spPr>
        <p:txBody>
          <a:bodyPr vert="horz" lIns="91440" tIns="45720" rIns="91440" bIns="45720" rtlCol="0" anchor="ctr">
            <a:normAutofit/>
          </a:bodyPr>
          <a:lstStyle/>
          <a:p>
            <a:r>
              <a:rPr lang="en-US" kern="1200" cap="all" baseline="0"/>
              <a:t>Requesting Help from Doit</a:t>
            </a:r>
            <a:br>
              <a:rPr lang="en-US" kern="1200" cap="all" baseline="0"/>
            </a:br>
            <a:r>
              <a:rPr lang="en-US" kern="1200" cap="all" baseline="0"/>
              <a:t>IT Service Portal</a:t>
            </a:r>
          </a:p>
        </p:txBody>
      </p:sp>
      <p:sp>
        <p:nvSpPr>
          <p:cNvPr id="3" name="Content Placeholder 2">
            <a:extLst>
              <a:ext uri="{FF2B5EF4-FFF2-40B4-BE49-F238E27FC236}">
                <a16:creationId xmlns:a16="http://schemas.microsoft.com/office/drawing/2014/main" id="{A3FC7E89-62C2-B143-BEBA-CA6D34981BFF}"/>
              </a:ext>
            </a:extLst>
          </p:cNvPr>
          <p:cNvSpPr>
            <a:spLocks noGrp="1"/>
          </p:cNvSpPr>
          <p:nvPr>
            <p:ph sz="half" idx="2"/>
          </p:nvPr>
        </p:nvSpPr>
        <p:spPr>
          <a:xfrm>
            <a:off x="839788" y="2146041"/>
            <a:ext cx="5157787" cy="3751176"/>
          </a:xfrm>
        </p:spPr>
        <p:txBody>
          <a:bodyPr vert="horz" lIns="91440" tIns="45720" rIns="91440" bIns="45720" rtlCol="0">
            <a:normAutofit/>
          </a:bodyPr>
          <a:lstStyle/>
          <a:p>
            <a:r>
              <a:rPr lang="en-US" b="1"/>
              <a:t>Knowledgebase</a:t>
            </a:r>
          </a:p>
          <a:p>
            <a:r>
              <a:rPr lang="en-US" b="1"/>
              <a:t>Service Catalog</a:t>
            </a:r>
          </a:p>
          <a:p>
            <a:r>
              <a:rPr lang="en-US" b="1"/>
              <a:t>Report Outages</a:t>
            </a:r>
          </a:p>
          <a:p>
            <a:r>
              <a:rPr lang="en-US" b="1"/>
              <a:t>Check System Status</a:t>
            </a:r>
          </a:p>
          <a:p>
            <a:r>
              <a:rPr lang="en-US" b="1"/>
              <a:t>View your submitted tickets</a:t>
            </a:r>
          </a:p>
          <a:p>
            <a:pPr marL="0"/>
            <a:endParaRPr lang="en-US">
              <a:effectLst/>
            </a:endParaRPr>
          </a:p>
          <a:p>
            <a:pPr lvl="1"/>
            <a:endParaRPr lang="en-US" sz="2800"/>
          </a:p>
          <a:p>
            <a:pPr marL="914400" lvl="2" fontAlgn="base"/>
            <a:endParaRPr lang="en-US" sz="2800" b="0" i="0">
              <a:effectLst/>
            </a:endParaRPr>
          </a:p>
          <a:p>
            <a:pPr lvl="2"/>
            <a:endParaRPr lang="en-US" sz="2800"/>
          </a:p>
        </p:txBody>
      </p:sp>
      <p:sp>
        <p:nvSpPr>
          <p:cNvPr id="18" name="Text Placeholder 4">
            <a:extLst>
              <a:ext uri="{FF2B5EF4-FFF2-40B4-BE49-F238E27FC236}">
                <a16:creationId xmlns:a16="http://schemas.microsoft.com/office/drawing/2014/main" id="{4CEB088C-5197-EC26-CC15-D5C6AC708BAB}"/>
              </a:ext>
            </a:extLst>
          </p:cNvPr>
          <p:cNvSpPr>
            <a:spLocks noGrp="1"/>
          </p:cNvSpPr>
          <p:nvPr>
            <p:ph type="body" sz="quarter" idx="3"/>
          </p:nvPr>
        </p:nvSpPr>
        <p:spPr>
          <a:xfrm>
            <a:off x="5797362" y="1286698"/>
            <a:ext cx="5732651" cy="2526350"/>
          </a:xfrm>
        </p:spPr>
        <p:txBody>
          <a:bodyPr>
            <a:normAutofit fontScale="77500" lnSpcReduction="20000"/>
          </a:bodyPr>
          <a:lstStyle/>
          <a:p>
            <a:pPr algn="ctr"/>
            <a:br>
              <a:rPr lang="en-US"/>
            </a:br>
            <a:br>
              <a:rPr lang="en-US"/>
            </a:br>
            <a:endParaRPr lang="en-US"/>
          </a:p>
          <a:p>
            <a:pPr algn="ctr"/>
            <a:br>
              <a:rPr lang="en-US" sz="2900"/>
            </a:br>
            <a:r>
              <a:rPr lang="en-US" sz="2900"/>
              <a:t>IT Service Desk</a:t>
            </a:r>
          </a:p>
          <a:p>
            <a:pPr algn="ctr"/>
            <a:r>
              <a:rPr lang="en-US" sz="2900" b="1">
                <a:cs typeface="Calibri"/>
              </a:rPr>
              <a:t>803-777-1800 </a:t>
            </a:r>
            <a:br>
              <a:rPr lang="en-US" sz="2900" b="1">
                <a:cs typeface="Calibri"/>
              </a:rPr>
            </a:br>
            <a:r>
              <a:rPr lang="en-US" sz="2900">
                <a:cs typeface="Calibri"/>
              </a:rPr>
              <a:t>24/7 Technical &amp; Blackboard Support</a:t>
            </a:r>
          </a:p>
          <a:p>
            <a:pPr lvl="1" algn="ctr"/>
            <a:br>
              <a:rPr lang="en-US" sz="2900">
                <a:hlinkClick r:id="rId3"/>
              </a:rPr>
            </a:br>
            <a:r>
              <a:rPr lang="en-US" sz="2900">
                <a:hlinkClick r:id="rId3"/>
              </a:rPr>
              <a:t>https://sc.edu/ithelp</a:t>
            </a:r>
            <a:endParaRPr lang="en-US" sz="2900"/>
          </a:p>
          <a:p>
            <a:pPr algn="ctr"/>
            <a:endParaRPr lang="en-US" sz="4600"/>
          </a:p>
          <a:p>
            <a:endParaRPr lang="en-US"/>
          </a:p>
        </p:txBody>
      </p:sp>
      <p:pic>
        <p:nvPicPr>
          <p:cNvPr id="5" name="Picture 4">
            <a:extLst>
              <a:ext uri="{FF2B5EF4-FFF2-40B4-BE49-F238E27FC236}">
                <a16:creationId xmlns:a16="http://schemas.microsoft.com/office/drawing/2014/main" id="{55FFC8A8-B833-3634-8C8B-2AD86061E2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97575" y="3429000"/>
            <a:ext cx="5732651" cy="2264397"/>
          </a:xfrm>
          <a:prstGeom prst="rect">
            <a:avLst/>
          </a:prstGeom>
          <a:noFill/>
        </p:spPr>
      </p:pic>
      <p:sp>
        <p:nvSpPr>
          <p:cNvPr id="6" name="TextBox 5">
            <a:extLst>
              <a:ext uri="{FF2B5EF4-FFF2-40B4-BE49-F238E27FC236}">
                <a16:creationId xmlns:a16="http://schemas.microsoft.com/office/drawing/2014/main" id="{50E8BEF8-A338-7828-1ABB-375FF0726C06}"/>
              </a:ext>
            </a:extLst>
          </p:cNvPr>
          <p:cNvSpPr txBox="1"/>
          <p:nvPr/>
        </p:nvSpPr>
        <p:spPr>
          <a:xfrm>
            <a:off x="6172200" y="1681163"/>
            <a:ext cx="5183188" cy="823912"/>
          </a:xfrm>
          <a:prstGeom prst="rect">
            <a:avLst/>
          </a:prstGeom>
        </p:spPr>
        <p:txBody>
          <a:bodyPr vert="horz" lIns="91440" tIns="45720" rIns="91440" bIns="45720" rtlCol="0" anchor="b">
            <a:normAutofit/>
          </a:bodyPr>
          <a:lstStyle/>
          <a:p>
            <a:pPr>
              <a:lnSpc>
                <a:spcPct val="90000"/>
              </a:lnSpc>
              <a:spcBef>
                <a:spcPts val="1000"/>
              </a:spcBef>
            </a:pPr>
            <a:endParaRPr lang="en-US" sz="2400" b="1" kern="1200">
              <a:latin typeface="+mn-lt"/>
              <a:ea typeface="+mn-ea"/>
              <a:cs typeface="+mn-cs"/>
            </a:endParaRPr>
          </a:p>
        </p:txBody>
      </p:sp>
    </p:spTree>
    <p:extLst>
      <p:ext uri="{BB962C8B-B14F-4D97-AF65-F5344CB8AC3E}">
        <p14:creationId xmlns:p14="http://schemas.microsoft.com/office/powerpoint/2010/main" val="40222082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14FC6-FE3D-7B45-84BE-3C726AB1D86B}"/>
              </a:ext>
            </a:extLst>
          </p:cNvPr>
          <p:cNvSpPr>
            <a:spLocks noGrp="1"/>
          </p:cNvSpPr>
          <p:nvPr>
            <p:ph type="title"/>
          </p:nvPr>
        </p:nvSpPr>
        <p:spPr>
          <a:xfrm>
            <a:off x="919480" y="1095212"/>
            <a:ext cx="10515600" cy="1656784"/>
          </a:xfrm>
        </p:spPr>
        <p:txBody>
          <a:bodyPr/>
          <a:lstStyle/>
          <a:p>
            <a:r>
              <a:rPr lang="en-US"/>
              <a:t>Demo time</a:t>
            </a:r>
          </a:p>
        </p:txBody>
      </p:sp>
    </p:spTree>
    <p:extLst>
      <p:ext uri="{BB962C8B-B14F-4D97-AF65-F5344CB8AC3E}">
        <p14:creationId xmlns:p14="http://schemas.microsoft.com/office/powerpoint/2010/main" val="30180913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3FBAD-F450-1448-A36A-72F6AB77EEC3}"/>
              </a:ext>
            </a:extLst>
          </p:cNvPr>
          <p:cNvSpPr>
            <a:spLocks noGrp="1"/>
          </p:cNvSpPr>
          <p:nvPr>
            <p:ph type="title"/>
          </p:nvPr>
        </p:nvSpPr>
        <p:spPr>
          <a:xfrm>
            <a:off x="548951" y="646972"/>
            <a:ext cx="3565849" cy="1325563"/>
          </a:xfrm>
        </p:spPr>
        <p:txBody>
          <a:bodyPr>
            <a:normAutofit fontScale="90000"/>
          </a:bodyPr>
          <a:lstStyle/>
          <a:p>
            <a:pPr algn="ctr"/>
            <a:r>
              <a:rPr lang="en-US">
                <a:latin typeface="Impact"/>
              </a:rPr>
              <a:t>Teaching and Learning Technologies</a:t>
            </a:r>
            <a:endParaRPr lang="en-US"/>
          </a:p>
        </p:txBody>
      </p:sp>
      <p:sp>
        <p:nvSpPr>
          <p:cNvPr id="3" name="Content Placeholder 2">
            <a:extLst>
              <a:ext uri="{FF2B5EF4-FFF2-40B4-BE49-F238E27FC236}">
                <a16:creationId xmlns:a16="http://schemas.microsoft.com/office/drawing/2014/main" id="{A3FC7E89-62C2-B143-BEBA-CA6D34981BFF}"/>
              </a:ext>
            </a:extLst>
          </p:cNvPr>
          <p:cNvSpPr>
            <a:spLocks noGrp="1"/>
          </p:cNvSpPr>
          <p:nvPr>
            <p:ph idx="1"/>
          </p:nvPr>
        </p:nvSpPr>
        <p:spPr>
          <a:xfrm>
            <a:off x="838200" y="2206940"/>
            <a:ext cx="10515600" cy="4109257"/>
          </a:xfrm>
        </p:spPr>
        <p:txBody>
          <a:bodyPr vert="horz" lIns="91440" tIns="45720" rIns="91440" bIns="45720" rtlCol="0" anchor="t">
            <a:noAutofit/>
          </a:bodyPr>
          <a:lstStyle/>
          <a:p>
            <a:endParaRPr lang="en-US" b="1">
              <a:solidFill>
                <a:srgbClr val="000000"/>
              </a:solidFill>
              <a:latin typeface="Calibri"/>
              <a:ea typeface="Calibri"/>
              <a:cs typeface="Calibri"/>
            </a:endParaRPr>
          </a:p>
          <a:p>
            <a:pPr marL="0" indent="0" algn="just">
              <a:buNone/>
            </a:pPr>
            <a:endParaRPr lang="en-US" sz="2000" kern="0">
              <a:solidFill>
                <a:srgbClr val="000000"/>
              </a:solidFill>
              <a:effectLst/>
              <a:latin typeface="Calibri"/>
              <a:ea typeface="Times New Roman" panose="02020603050405020304" pitchFamily="18" charset="0"/>
              <a:cs typeface="Calibri"/>
            </a:endParaRPr>
          </a:p>
          <a:p>
            <a:pPr lvl="1" algn="just"/>
            <a:endParaRPr lang="en-US" sz="1400" kern="0">
              <a:solidFill>
                <a:srgbClr val="000000"/>
              </a:solidFill>
              <a:latin typeface="Calibri"/>
              <a:cs typeface="Calibri"/>
            </a:endParaRPr>
          </a:p>
          <a:p>
            <a:pPr marL="914400" lvl="2" indent="0" fontAlgn="base">
              <a:buNone/>
            </a:pPr>
            <a:endParaRPr lang="en-US" sz="1800" b="0" i="0">
              <a:solidFill>
                <a:srgbClr val="000000"/>
              </a:solidFill>
              <a:effectLst/>
              <a:latin typeface="Calibri" panose="020F0502020204030204" pitchFamily="34" charset="0"/>
            </a:endParaRPr>
          </a:p>
          <a:p>
            <a:pPr lvl="2" algn="just"/>
            <a:endParaRPr lang="en-US" sz="1400">
              <a:latin typeface="Calibri"/>
              <a:cs typeface="Calibri"/>
            </a:endParaRPr>
          </a:p>
        </p:txBody>
      </p:sp>
      <p:graphicFrame>
        <p:nvGraphicFramePr>
          <p:cNvPr id="12" name="Diagram 11">
            <a:extLst>
              <a:ext uri="{FF2B5EF4-FFF2-40B4-BE49-F238E27FC236}">
                <a16:creationId xmlns:a16="http://schemas.microsoft.com/office/drawing/2014/main" id="{6EE196B9-C05F-83D4-D7B6-33FFC107C6F9}"/>
              </a:ext>
            </a:extLst>
          </p:cNvPr>
          <p:cNvGraphicFramePr>
            <a:graphicFrameLocks noChangeAspect="1"/>
          </p:cNvGraphicFramePr>
          <p:nvPr>
            <p:extLst>
              <p:ext uri="{D42A27DB-BD31-4B8C-83A1-F6EECF244321}">
                <p14:modId xmlns:p14="http://schemas.microsoft.com/office/powerpoint/2010/main" val="3091898984"/>
              </p:ext>
            </p:extLst>
          </p:nvPr>
        </p:nvGraphicFramePr>
        <p:xfrm>
          <a:off x="2331875" y="649212"/>
          <a:ext cx="9042919" cy="55618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720579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3FBAD-F450-1448-A36A-72F6AB77EEC3}"/>
              </a:ext>
            </a:extLst>
          </p:cNvPr>
          <p:cNvSpPr>
            <a:spLocks noGrp="1"/>
          </p:cNvSpPr>
          <p:nvPr>
            <p:ph type="title"/>
          </p:nvPr>
        </p:nvSpPr>
        <p:spPr/>
        <p:txBody>
          <a:bodyPr/>
          <a:lstStyle/>
          <a:p>
            <a:pPr algn="ctr"/>
            <a:r>
              <a:rPr lang="en-US">
                <a:latin typeface="Impact"/>
              </a:rPr>
              <a:t>Support in a Classroom</a:t>
            </a:r>
            <a:endParaRPr lang="en-US"/>
          </a:p>
        </p:txBody>
      </p:sp>
      <p:sp>
        <p:nvSpPr>
          <p:cNvPr id="3" name="Content Placeholder 2">
            <a:extLst>
              <a:ext uri="{FF2B5EF4-FFF2-40B4-BE49-F238E27FC236}">
                <a16:creationId xmlns:a16="http://schemas.microsoft.com/office/drawing/2014/main" id="{A3FC7E89-62C2-B143-BEBA-CA6D34981BFF}"/>
              </a:ext>
            </a:extLst>
          </p:cNvPr>
          <p:cNvSpPr>
            <a:spLocks noGrp="1"/>
          </p:cNvSpPr>
          <p:nvPr>
            <p:ph idx="1"/>
          </p:nvPr>
        </p:nvSpPr>
        <p:spPr>
          <a:xfrm>
            <a:off x="838200" y="3002468"/>
            <a:ext cx="10515600" cy="4109257"/>
          </a:xfrm>
        </p:spPr>
        <p:txBody>
          <a:bodyPr vert="horz" lIns="91440" tIns="45720" rIns="91440" bIns="45720" rtlCol="0" anchor="t">
            <a:noAutofit/>
          </a:bodyPr>
          <a:lstStyle/>
          <a:p>
            <a:endParaRPr lang="en-US" b="1">
              <a:solidFill>
                <a:srgbClr val="000000"/>
              </a:solidFill>
              <a:latin typeface="Calibri"/>
              <a:ea typeface="Calibri"/>
              <a:cs typeface="Calibri"/>
            </a:endParaRPr>
          </a:p>
          <a:p>
            <a:pPr marL="0" indent="0" algn="just">
              <a:buNone/>
            </a:pPr>
            <a:endParaRPr lang="en-US" sz="2000" kern="0">
              <a:solidFill>
                <a:srgbClr val="000000"/>
              </a:solidFill>
              <a:effectLst/>
              <a:latin typeface="Calibri"/>
              <a:ea typeface="Times New Roman" panose="02020603050405020304" pitchFamily="18" charset="0"/>
              <a:cs typeface="Calibri"/>
            </a:endParaRPr>
          </a:p>
          <a:p>
            <a:pPr lvl="1" algn="just"/>
            <a:endParaRPr lang="en-US" sz="1400" kern="0">
              <a:solidFill>
                <a:srgbClr val="000000"/>
              </a:solidFill>
              <a:latin typeface="Calibri"/>
              <a:cs typeface="Calibri"/>
            </a:endParaRPr>
          </a:p>
          <a:p>
            <a:pPr marL="914400" lvl="2" indent="0" fontAlgn="base">
              <a:buNone/>
            </a:pPr>
            <a:endParaRPr lang="en-US" sz="1800" b="0" i="0">
              <a:solidFill>
                <a:srgbClr val="000000"/>
              </a:solidFill>
              <a:effectLst/>
              <a:latin typeface="Calibri" panose="020F0502020204030204" pitchFamily="34" charset="0"/>
            </a:endParaRPr>
          </a:p>
          <a:p>
            <a:pPr lvl="2" algn="just"/>
            <a:endParaRPr lang="en-US" sz="1400">
              <a:latin typeface="Calibri"/>
              <a:cs typeface="Calibri"/>
            </a:endParaRPr>
          </a:p>
        </p:txBody>
      </p:sp>
      <p:sp>
        <p:nvSpPr>
          <p:cNvPr id="4" name="TextBox 3">
            <a:extLst>
              <a:ext uri="{FF2B5EF4-FFF2-40B4-BE49-F238E27FC236}">
                <a16:creationId xmlns:a16="http://schemas.microsoft.com/office/drawing/2014/main" id="{8508ABBE-20E7-E5EB-411D-87D40B624C95}"/>
              </a:ext>
            </a:extLst>
          </p:cNvPr>
          <p:cNvSpPr txBox="1"/>
          <p:nvPr/>
        </p:nvSpPr>
        <p:spPr>
          <a:xfrm>
            <a:off x="838200" y="1396048"/>
            <a:ext cx="10610088" cy="4574266"/>
          </a:xfrm>
          <a:prstGeom prst="rect">
            <a:avLst/>
          </a:prstGeom>
          <a:noFill/>
        </p:spPr>
        <p:txBody>
          <a:bodyPr wrap="square" rtlCol="0">
            <a:spAutoFit/>
          </a:bodyPr>
          <a:lstStyle/>
          <a:p>
            <a:pPr marR="0" lvl="1">
              <a:lnSpc>
                <a:spcPct val="116000"/>
              </a:lnSpc>
              <a:spcBef>
                <a:spcPts val="0"/>
              </a:spcBef>
              <a:spcAft>
                <a:spcPts val="0"/>
              </a:spcAft>
              <a:tabLst>
                <a:tab pos="0" algn="l"/>
                <a:tab pos="914400" algn="l"/>
              </a:tabLst>
            </a:pPr>
            <a:r>
              <a:rPr lang="en-US" sz="1800" b="0" i="0">
                <a:solidFill>
                  <a:srgbClr val="000000"/>
                </a:solidFill>
                <a:effectLst/>
                <a:latin typeface="Calibri" panose="020F0502020204030204" pitchFamily="34" charset="0"/>
              </a:rPr>
              <a:t>Classroom Technology Support provides daily support for instructional technologies integrated within teaching and learning spaces and onsite training for faculty on the Columbia campus. A </a:t>
            </a:r>
            <a:r>
              <a:rPr lang="en-US" sz="1800" b="1" i="0">
                <a:solidFill>
                  <a:srgbClr val="000000"/>
                </a:solidFill>
                <a:effectLst/>
                <a:latin typeface="Calibri" panose="020F0502020204030204" pitchFamily="34" charset="0"/>
              </a:rPr>
              <a:t>Classroom Zoned Support Model </a:t>
            </a:r>
            <a:r>
              <a:rPr lang="en-US" sz="1800" b="0" i="0">
                <a:solidFill>
                  <a:srgbClr val="000000"/>
                </a:solidFill>
                <a:effectLst/>
                <a:latin typeface="Calibri" panose="020F0502020204030204" pitchFamily="34" charset="0"/>
              </a:rPr>
              <a:t>divides the Columbia campus into five distinct zones based on concentrations of classrooms. Support technicians are embedded within classroom buildings in each zone, drastically increasing response and resolution times.</a:t>
            </a:r>
            <a:endParaRPr lang="en-US">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marR="0" lvl="1">
              <a:lnSpc>
                <a:spcPct val="116000"/>
              </a:lnSpc>
              <a:spcBef>
                <a:spcPts val="0"/>
              </a:spcBef>
              <a:spcAft>
                <a:spcPts val="0"/>
              </a:spcAft>
              <a:tabLst>
                <a:tab pos="0" algn="l"/>
                <a:tab pos="914400" algn="l"/>
              </a:tabLst>
            </a:pPr>
            <a:r>
              <a:rPr lang="en-US"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Getting Help in a Classroom</a:t>
            </a:r>
            <a:endParaRPr lang="en-US" b="1">
              <a:effectLst/>
              <a:latin typeface="Aptos" panose="020B0004020202020204" pitchFamily="34" charset="0"/>
              <a:ea typeface="Times New Roman" panose="02020603050405020304" pitchFamily="18" charset="0"/>
              <a:cs typeface="Times New Roman" panose="02020603050405020304" pitchFamily="18" charset="0"/>
            </a:endParaRPr>
          </a:p>
          <a:p>
            <a:pPr marL="1600200" marR="0" lvl="3" indent="-228600">
              <a:lnSpc>
                <a:spcPct val="116000"/>
              </a:lnSpc>
              <a:spcBef>
                <a:spcPts val="0"/>
              </a:spcBef>
              <a:spcAft>
                <a:spcPts val="0"/>
              </a:spcAft>
              <a:buFont typeface="Symbol" panose="05050102010706020507" pitchFamily="18" charset="2"/>
              <a:buChar char=""/>
              <a:tabLst>
                <a:tab pos="0" algn="l"/>
                <a:tab pos="914400" algn="l"/>
              </a:tabLst>
            </a:pPr>
            <a:r>
              <a:rPr lang="en-US">
                <a:solidFill>
                  <a:srgbClr val="000000"/>
                </a:solidFill>
                <a:effectLst/>
                <a:latin typeface="Aptos" panose="020B0004020202020204" pitchFamily="34" charset="0"/>
                <a:ea typeface="Aptos" panose="020B0004020202020204" pitchFamily="34" charset="0"/>
                <a:cs typeface="Aptos" panose="020B0004020202020204" pitchFamily="34" charset="0"/>
              </a:rPr>
              <a:t>QR Codes on Podiums to report an issue in a classroom</a:t>
            </a:r>
            <a:endParaRPr lang="en-US">
              <a:effectLst/>
              <a:latin typeface="Aptos" panose="020B0004020202020204" pitchFamily="34" charset="0"/>
              <a:ea typeface="Times New Roman" panose="02020603050405020304" pitchFamily="18" charset="0"/>
              <a:cs typeface="Times New Roman" panose="02020603050405020304" pitchFamily="18" charset="0"/>
            </a:endParaRPr>
          </a:p>
          <a:p>
            <a:pPr marL="1600200" marR="0" lvl="3" indent="-228600">
              <a:lnSpc>
                <a:spcPct val="116000"/>
              </a:lnSpc>
              <a:spcBef>
                <a:spcPts val="0"/>
              </a:spcBef>
              <a:spcAft>
                <a:spcPts val="0"/>
              </a:spcAft>
              <a:buFont typeface="Symbol" panose="05050102010706020507" pitchFamily="18" charset="2"/>
              <a:buChar char=""/>
              <a:tabLst>
                <a:tab pos="0" algn="l"/>
                <a:tab pos="914400" algn="l"/>
              </a:tabLst>
            </a:pPr>
            <a:r>
              <a:rPr lang="en-US">
                <a:solidFill>
                  <a:srgbClr val="000000"/>
                </a:solidFill>
                <a:effectLst/>
                <a:latin typeface="Aptos" panose="020B0004020202020204" pitchFamily="34" charset="0"/>
                <a:ea typeface="Aptos" panose="020B0004020202020204" pitchFamily="34" charset="0"/>
                <a:cs typeface="Aptos" panose="020B0004020202020204" pitchFamily="34" charset="0"/>
              </a:rPr>
              <a:t>Submit a ticket in the IT Service Portal:</a:t>
            </a:r>
            <a:endParaRPr lang="en-US">
              <a:effectLst/>
              <a:latin typeface="Aptos" panose="020B0004020202020204" pitchFamily="34" charset="0"/>
              <a:ea typeface="Times New Roman" panose="02020603050405020304" pitchFamily="18" charset="0"/>
              <a:cs typeface="Times New Roman" panose="02020603050405020304" pitchFamily="18" charset="0"/>
            </a:endParaRPr>
          </a:p>
          <a:p>
            <a:pPr marL="2057400" marR="0" lvl="4" indent="-228600">
              <a:lnSpc>
                <a:spcPct val="116000"/>
              </a:lnSpc>
              <a:spcBef>
                <a:spcPts val="0"/>
              </a:spcBef>
              <a:spcAft>
                <a:spcPts val="0"/>
              </a:spcAft>
              <a:buFont typeface="Courier New" panose="02070309020205020404" pitchFamily="49" charset="0"/>
              <a:buChar char="o"/>
              <a:tabLst>
                <a:tab pos="0" algn="l"/>
                <a:tab pos="914400" algn="l"/>
              </a:tabLst>
            </a:pPr>
            <a:r>
              <a:rPr lang="en-US">
                <a:solidFill>
                  <a:srgbClr val="000000"/>
                </a:solidFill>
                <a:effectLst/>
                <a:latin typeface="Aptos" panose="020B0004020202020204" pitchFamily="34" charset="0"/>
                <a:ea typeface="Aptos" panose="020B0004020202020204" pitchFamily="34" charset="0"/>
                <a:cs typeface="Aptos" panose="020B0004020202020204" pitchFamily="34" charset="0"/>
              </a:rPr>
              <a:t>Classroom Issue Support: Report an issue with classroom technology </a:t>
            </a:r>
            <a:r>
              <a:rPr lang="en-US" u="sng">
                <a:solidFill>
                  <a:srgbClr val="467886"/>
                </a:solidFill>
                <a:effectLst/>
                <a:latin typeface="Aptos" panose="020B0004020202020204" pitchFamily="34" charset="0"/>
                <a:ea typeface="Aptos" panose="020B0004020202020204" pitchFamily="34" charset="0"/>
                <a:cs typeface="Aptos" panose="020B0004020202020204" pitchFamily="34" charset="0"/>
                <a:hlinkClick r:id="rId3"/>
              </a:rPr>
              <a:t>https://scprod.service-now.com/sp?id=sc_cat_item&amp;sys_id=36ce6cd0db765c50e9242381ca96199d</a:t>
            </a:r>
            <a:r>
              <a:rPr lang="en-US">
                <a:solidFill>
                  <a:srgbClr val="000000"/>
                </a:solidFill>
                <a:effectLst/>
                <a:latin typeface="Aptos" panose="020B0004020202020204" pitchFamily="34" charset="0"/>
                <a:ea typeface="Aptos" panose="020B0004020202020204" pitchFamily="34" charset="0"/>
                <a:cs typeface="Aptos" panose="020B0004020202020204" pitchFamily="34" charset="0"/>
              </a:rPr>
              <a:t> </a:t>
            </a:r>
            <a:endParaRPr lang="en-US">
              <a:effectLst/>
              <a:latin typeface="Aptos" panose="020B0004020202020204" pitchFamily="34" charset="0"/>
              <a:ea typeface="Times New Roman" panose="02020603050405020304" pitchFamily="18" charset="0"/>
              <a:cs typeface="Times New Roman" panose="02020603050405020304" pitchFamily="18" charset="0"/>
            </a:endParaRPr>
          </a:p>
          <a:p>
            <a:pPr marL="2057400" marR="0" lvl="4" indent="-228600">
              <a:lnSpc>
                <a:spcPct val="116000"/>
              </a:lnSpc>
              <a:spcBef>
                <a:spcPts val="0"/>
              </a:spcBef>
              <a:spcAft>
                <a:spcPts val="0"/>
              </a:spcAft>
              <a:buFont typeface="Courier New" panose="02070309020205020404" pitchFamily="49" charset="0"/>
              <a:buChar char="o"/>
              <a:tabLst>
                <a:tab pos="0" algn="l"/>
                <a:tab pos="914400" algn="l"/>
              </a:tabLst>
            </a:pPr>
            <a:r>
              <a:rPr lang="en-US">
                <a:solidFill>
                  <a:srgbClr val="000000"/>
                </a:solidFill>
                <a:effectLst/>
                <a:latin typeface="Aptos" panose="020B0004020202020204" pitchFamily="34" charset="0"/>
                <a:ea typeface="Aptos" panose="020B0004020202020204" pitchFamily="34" charset="0"/>
                <a:cs typeface="Aptos" panose="020B0004020202020204" pitchFamily="34" charset="0"/>
              </a:rPr>
              <a:t>Classroom Technology Support: Request new software on a podium, for example </a:t>
            </a:r>
            <a:r>
              <a:rPr lang="en-US" u="sng">
                <a:solidFill>
                  <a:srgbClr val="467886"/>
                </a:solidFill>
                <a:effectLst/>
                <a:latin typeface="Aptos" panose="020B0004020202020204" pitchFamily="34" charset="0"/>
                <a:ea typeface="Aptos" panose="020B0004020202020204" pitchFamily="34" charset="0"/>
                <a:cs typeface="Aptos" panose="020B0004020202020204" pitchFamily="34" charset="0"/>
                <a:hlinkClick r:id="rId4"/>
              </a:rPr>
              <a:t>https://scprod.service-now.com/sp?id=sc_cat_item&amp;sys_id=2afcfcf313fa7e003f0f50782244b0f1</a:t>
            </a:r>
            <a:endParaRPr lang="en-US">
              <a:effectLst/>
              <a:latin typeface="Aptos" panose="020B00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091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14FC6-FE3D-7B45-84BE-3C726AB1D86B}"/>
              </a:ext>
            </a:extLst>
          </p:cNvPr>
          <p:cNvSpPr>
            <a:spLocks noGrp="1"/>
          </p:cNvSpPr>
          <p:nvPr>
            <p:ph type="title"/>
          </p:nvPr>
        </p:nvSpPr>
        <p:spPr>
          <a:xfrm>
            <a:off x="838200" y="1105372"/>
            <a:ext cx="10515600" cy="1656784"/>
          </a:xfrm>
        </p:spPr>
        <p:txBody>
          <a:bodyPr>
            <a:normAutofit fontScale="90000"/>
          </a:bodyPr>
          <a:lstStyle/>
          <a:p>
            <a:r>
              <a:rPr lang="en-US"/>
              <a:t>eLearning Services</a:t>
            </a:r>
            <a:br>
              <a:rPr lang="en-US"/>
            </a:br>
            <a:br>
              <a:rPr lang="en-US"/>
            </a:br>
            <a:r>
              <a:rPr lang="en-US"/>
              <a:t>Supported Services &amp; Resources</a:t>
            </a:r>
          </a:p>
        </p:txBody>
      </p:sp>
    </p:spTree>
    <p:extLst>
      <p:ext uri="{BB962C8B-B14F-4D97-AF65-F5344CB8AC3E}">
        <p14:creationId xmlns:p14="http://schemas.microsoft.com/office/powerpoint/2010/main" val="33876427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16">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4A9CEBD-29AF-1723-DE64-79E6B8B0CF0D}"/>
              </a:ext>
            </a:extLst>
          </p:cNvPr>
          <p:cNvSpPr>
            <a:spLocks noGrp="1"/>
          </p:cNvSpPr>
          <p:nvPr>
            <p:ph type="title"/>
          </p:nvPr>
        </p:nvSpPr>
        <p:spPr>
          <a:xfrm>
            <a:off x="838200" y="385738"/>
            <a:ext cx="10515600" cy="1133499"/>
          </a:xfrm>
        </p:spPr>
        <p:txBody>
          <a:bodyPr>
            <a:normAutofit/>
          </a:bodyPr>
          <a:lstStyle/>
          <a:p>
            <a:pPr algn="ctr"/>
            <a:r>
              <a:rPr lang="en-US" sz="5400">
                <a:latin typeface="Impact"/>
              </a:rPr>
              <a:t>Meet the eLearning Services Team</a:t>
            </a:r>
            <a:endParaRPr lang="en-US" sz="5200"/>
          </a:p>
        </p:txBody>
      </p:sp>
      <p:sp>
        <p:nvSpPr>
          <p:cNvPr id="3" name="Content Placeholder 2">
            <a:extLst>
              <a:ext uri="{FF2B5EF4-FFF2-40B4-BE49-F238E27FC236}">
                <a16:creationId xmlns:a16="http://schemas.microsoft.com/office/drawing/2014/main" id="{C0448621-9175-31A6-6338-334A88E2357A}"/>
              </a:ext>
            </a:extLst>
          </p:cNvPr>
          <p:cNvSpPr>
            <a:spLocks noGrp="1"/>
          </p:cNvSpPr>
          <p:nvPr>
            <p:ph idx="1"/>
          </p:nvPr>
        </p:nvSpPr>
        <p:spPr>
          <a:xfrm>
            <a:off x="1010962" y="3540640"/>
            <a:ext cx="8905337" cy="2580956"/>
          </a:xfrm>
        </p:spPr>
        <p:txBody>
          <a:bodyPr vert="horz" lIns="91440" tIns="45720" rIns="91440" bIns="45720" rtlCol="0" anchor="t">
            <a:normAutofit/>
          </a:bodyPr>
          <a:lstStyle/>
          <a:p>
            <a:pPr marL="0" indent="0" defTabSz="859536">
              <a:spcBef>
                <a:spcPts val="940"/>
              </a:spcBef>
              <a:buNone/>
            </a:pPr>
            <a:endParaRPr lang="en-US" sz="2632" kern="1200">
              <a:solidFill>
                <a:schemeClr val="tx1"/>
              </a:solidFill>
              <a:latin typeface="+mn-lt"/>
              <a:ea typeface="+mn-ea"/>
              <a:cs typeface="Calibri"/>
            </a:endParaRPr>
          </a:p>
          <a:p>
            <a:pPr marL="214884" indent="-214884" defTabSz="859536">
              <a:spcBef>
                <a:spcPts val="940"/>
              </a:spcBef>
            </a:pPr>
            <a:endParaRPr lang="en-US" sz="2632" kern="1200">
              <a:solidFill>
                <a:schemeClr val="tx1"/>
              </a:solidFill>
              <a:latin typeface="+mn-lt"/>
              <a:ea typeface="+mn-ea"/>
              <a:cs typeface="+mn-cs"/>
            </a:endParaRPr>
          </a:p>
          <a:p>
            <a:pPr marL="214884" indent="-214884" defTabSz="859536">
              <a:spcBef>
                <a:spcPts val="940"/>
              </a:spcBef>
            </a:pPr>
            <a:endParaRPr lang="en-US" sz="2632" kern="1200">
              <a:solidFill>
                <a:schemeClr val="tx1"/>
              </a:solidFill>
              <a:latin typeface="+mn-lt"/>
              <a:ea typeface="+mn-ea"/>
              <a:cs typeface="+mn-cs"/>
            </a:endParaRPr>
          </a:p>
          <a:p>
            <a:pPr marL="214884" indent="-214884" defTabSz="859536">
              <a:spcBef>
                <a:spcPts val="940"/>
              </a:spcBef>
            </a:pPr>
            <a:r>
              <a:rPr lang="en-US" sz="2632" kern="1200">
                <a:solidFill>
                  <a:schemeClr val="tx1"/>
                </a:solidFill>
                <a:latin typeface="+mn-lt"/>
                <a:ea typeface="+mn-ea"/>
                <a:cs typeface="+mn-cs"/>
              </a:rPr>
              <a:t>803-777-1800</a:t>
            </a:r>
          </a:p>
          <a:p>
            <a:pPr marL="214884" indent="-214884" defTabSz="859536">
              <a:spcBef>
                <a:spcPts val="940"/>
              </a:spcBef>
            </a:pPr>
            <a:r>
              <a:rPr lang="en-US" sz="2632" kern="1200">
                <a:solidFill>
                  <a:schemeClr val="tx1"/>
                </a:solidFill>
                <a:latin typeface="+mn-lt"/>
                <a:ea typeface="+mn-ea"/>
                <a:cs typeface="+mn-cs"/>
              </a:rPr>
              <a:t>http://go.sc.edu/BlackboardHelp</a:t>
            </a:r>
            <a:endParaRPr lang="en-US"/>
          </a:p>
        </p:txBody>
      </p:sp>
      <p:sp>
        <p:nvSpPr>
          <p:cNvPr id="11" name="TextBox 10">
            <a:extLst>
              <a:ext uri="{FF2B5EF4-FFF2-40B4-BE49-F238E27FC236}">
                <a16:creationId xmlns:a16="http://schemas.microsoft.com/office/drawing/2014/main" id="{C00F0F2A-F1A5-2A41-2DA8-9567A8FB2A26}"/>
              </a:ext>
            </a:extLst>
          </p:cNvPr>
          <p:cNvSpPr txBox="1"/>
          <p:nvPr/>
        </p:nvSpPr>
        <p:spPr>
          <a:xfrm>
            <a:off x="841161" y="3540408"/>
            <a:ext cx="10385213"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859536" rtl="0" eaLnBrk="1" fontAlgn="auto" latinLnBrk="0" hangingPunct="1">
              <a:lnSpc>
                <a:spcPct val="100000"/>
              </a:lnSpc>
              <a:spcBef>
                <a:spcPts val="0"/>
              </a:spcBef>
              <a:spcAft>
                <a:spcPts val="60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a:ea typeface="+mn-ea"/>
                <a:cs typeface="Calibri"/>
              </a:rPr>
              <a:t>     Rhiannon                        James                            Chris                             Alex                              Katie</a:t>
            </a:r>
          </a:p>
        </p:txBody>
      </p:sp>
      <p:sp>
        <p:nvSpPr>
          <p:cNvPr id="12" name="TextBox 11">
            <a:extLst>
              <a:ext uri="{FF2B5EF4-FFF2-40B4-BE49-F238E27FC236}">
                <a16:creationId xmlns:a16="http://schemas.microsoft.com/office/drawing/2014/main" id="{36932345-1EEC-7870-01EE-2F72DCA613AB}"/>
              </a:ext>
            </a:extLst>
          </p:cNvPr>
          <p:cNvSpPr txBox="1"/>
          <p:nvPr/>
        </p:nvSpPr>
        <p:spPr>
          <a:xfrm>
            <a:off x="6878782" y="6109855"/>
            <a:ext cx="4073236"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panose="020F0502020204030204"/>
                <a:ea typeface="+mn-ea"/>
                <a:cs typeface="Calibri"/>
              </a:rPr>
              <a:t>                 Susan                            Daniel</a:t>
            </a:r>
          </a:p>
        </p:txBody>
      </p:sp>
      <p:pic>
        <p:nvPicPr>
          <p:cNvPr id="13" name="Picture 13" descr="A cartoon of a person wearing glasses&#10;&#10;Description automatically generated">
            <a:extLst>
              <a:ext uri="{FF2B5EF4-FFF2-40B4-BE49-F238E27FC236}">
                <a16:creationId xmlns:a16="http://schemas.microsoft.com/office/drawing/2014/main" id="{A4EB1261-8998-F9EA-9F8B-36FBB0A807A1}"/>
              </a:ext>
            </a:extLst>
          </p:cNvPr>
          <p:cNvPicPr>
            <a:picLocks noChangeAspect="1"/>
          </p:cNvPicPr>
          <p:nvPr/>
        </p:nvPicPr>
        <p:blipFill>
          <a:blip r:embed="rId3"/>
          <a:stretch>
            <a:fillRect/>
          </a:stretch>
        </p:blipFill>
        <p:spPr>
          <a:xfrm>
            <a:off x="7287371" y="4121727"/>
            <a:ext cx="1939637" cy="1981202"/>
          </a:xfrm>
          <a:prstGeom prst="rect">
            <a:avLst/>
          </a:prstGeom>
        </p:spPr>
      </p:pic>
      <p:pic>
        <p:nvPicPr>
          <p:cNvPr id="6" name="Picture 6" descr="A person with a beard and glasses&#10;&#10;Description automatically generated">
            <a:extLst>
              <a:ext uri="{FF2B5EF4-FFF2-40B4-BE49-F238E27FC236}">
                <a16:creationId xmlns:a16="http://schemas.microsoft.com/office/drawing/2014/main" id="{9C2F3BC0-56A8-D4E5-5C2D-F9C865725580}"/>
              </a:ext>
            </a:extLst>
          </p:cNvPr>
          <p:cNvPicPr>
            <a:picLocks noChangeAspect="1"/>
          </p:cNvPicPr>
          <p:nvPr/>
        </p:nvPicPr>
        <p:blipFill>
          <a:blip r:embed="rId4"/>
          <a:stretch>
            <a:fillRect/>
          </a:stretch>
        </p:blipFill>
        <p:spPr>
          <a:xfrm>
            <a:off x="2871952" y="1369927"/>
            <a:ext cx="2033753" cy="2160595"/>
          </a:xfrm>
          <a:prstGeom prst="rect">
            <a:avLst/>
          </a:prstGeom>
        </p:spPr>
      </p:pic>
      <p:pic>
        <p:nvPicPr>
          <p:cNvPr id="7" name="Picture 7" descr="A cartoon of a person wearing glasses&#10;&#10;Description automatically generated">
            <a:extLst>
              <a:ext uri="{FF2B5EF4-FFF2-40B4-BE49-F238E27FC236}">
                <a16:creationId xmlns:a16="http://schemas.microsoft.com/office/drawing/2014/main" id="{3FF5536B-99B7-0CCE-7785-0DA86C9F1145}"/>
              </a:ext>
            </a:extLst>
          </p:cNvPr>
          <p:cNvPicPr>
            <a:picLocks noChangeAspect="1"/>
          </p:cNvPicPr>
          <p:nvPr/>
        </p:nvPicPr>
        <p:blipFill>
          <a:blip r:embed="rId5"/>
          <a:stretch>
            <a:fillRect/>
          </a:stretch>
        </p:blipFill>
        <p:spPr>
          <a:xfrm>
            <a:off x="9480332" y="1422479"/>
            <a:ext cx="1968063" cy="2055492"/>
          </a:xfrm>
          <a:prstGeom prst="rect">
            <a:avLst/>
          </a:prstGeom>
        </p:spPr>
      </p:pic>
      <p:pic>
        <p:nvPicPr>
          <p:cNvPr id="9" name="Picture 9" descr="A cartoon of a person smiling&#10;&#10;Description automatically generated">
            <a:extLst>
              <a:ext uri="{FF2B5EF4-FFF2-40B4-BE49-F238E27FC236}">
                <a16:creationId xmlns:a16="http://schemas.microsoft.com/office/drawing/2014/main" id="{71B70C31-D92D-0DDE-AED1-24D790252047}"/>
              </a:ext>
            </a:extLst>
          </p:cNvPr>
          <p:cNvPicPr>
            <a:picLocks noChangeAspect="1"/>
          </p:cNvPicPr>
          <p:nvPr/>
        </p:nvPicPr>
        <p:blipFill>
          <a:blip r:embed="rId6"/>
          <a:stretch>
            <a:fillRect/>
          </a:stretch>
        </p:blipFill>
        <p:spPr>
          <a:xfrm>
            <a:off x="664779" y="1448755"/>
            <a:ext cx="1981201" cy="2081766"/>
          </a:xfrm>
          <a:prstGeom prst="rect">
            <a:avLst/>
          </a:prstGeom>
        </p:spPr>
      </p:pic>
      <p:pic>
        <p:nvPicPr>
          <p:cNvPr id="10" name="Picture 13" descr="A cartoon of a person with glasses&#10;&#10;Description automatically generated">
            <a:extLst>
              <a:ext uri="{FF2B5EF4-FFF2-40B4-BE49-F238E27FC236}">
                <a16:creationId xmlns:a16="http://schemas.microsoft.com/office/drawing/2014/main" id="{0A193894-340F-1E8D-9F69-39C25C6CD78E}"/>
              </a:ext>
            </a:extLst>
          </p:cNvPr>
          <p:cNvPicPr>
            <a:picLocks noChangeAspect="1"/>
          </p:cNvPicPr>
          <p:nvPr/>
        </p:nvPicPr>
        <p:blipFill>
          <a:blip r:embed="rId7"/>
          <a:stretch>
            <a:fillRect/>
          </a:stretch>
        </p:blipFill>
        <p:spPr>
          <a:xfrm>
            <a:off x="5026572" y="1422478"/>
            <a:ext cx="2007478" cy="2068630"/>
          </a:xfrm>
          <a:prstGeom prst="rect">
            <a:avLst/>
          </a:prstGeom>
        </p:spPr>
      </p:pic>
      <p:sp>
        <p:nvSpPr>
          <p:cNvPr id="5" name="Slide Number Placeholder 4">
            <a:extLst>
              <a:ext uri="{FF2B5EF4-FFF2-40B4-BE49-F238E27FC236}">
                <a16:creationId xmlns:a16="http://schemas.microsoft.com/office/drawing/2014/main" id="{F636DF47-1447-0397-8A4A-BE57FAD860F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0EA680-D336-4FF7-8B7A-9848BB0A1C3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17" name="Picture 16" descr="A cartoon of a person with glasses&#10;&#10;Description automatically generated">
            <a:extLst>
              <a:ext uri="{FF2B5EF4-FFF2-40B4-BE49-F238E27FC236}">
                <a16:creationId xmlns:a16="http://schemas.microsoft.com/office/drawing/2014/main" id="{550BDBED-E285-5DAE-B8B5-A315318B6E1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238624" y="1368544"/>
            <a:ext cx="2037133" cy="2160595"/>
          </a:xfrm>
          <a:prstGeom prst="rect">
            <a:avLst/>
          </a:prstGeom>
        </p:spPr>
      </p:pic>
      <p:pic>
        <p:nvPicPr>
          <p:cNvPr id="19" name="Picture 18" descr="A person with beard and glasses&#10;&#10;Description automatically generated">
            <a:extLst>
              <a:ext uri="{FF2B5EF4-FFF2-40B4-BE49-F238E27FC236}">
                <a16:creationId xmlns:a16="http://schemas.microsoft.com/office/drawing/2014/main" id="{4AA79D12-0EFF-F22E-C9B8-9AFDEF19DA5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415063" y="3877141"/>
            <a:ext cx="2098600" cy="2225788"/>
          </a:xfrm>
          <a:prstGeom prst="rect">
            <a:avLst/>
          </a:prstGeom>
        </p:spPr>
      </p:pic>
    </p:spTree>
    <p:extLst>
      <p:ext uri="{BB962C8B-B14F-4D97-AF65-F5344CB8AC3E}">
        <p14:creationId xmlns:p14="http://schemas.microsoft.com/office/powerpoint/2010/main" val="9758815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3FBAD-F450-1448-A36A-72F6AB77EEC3}"/>
              </a:ext>
            </a:extLst>
          </p:cNvPr>
          <p:cNvSpPr>
            <a:spLocks noGrp="1"/>
          </p:cNvSpPr>
          <p:nvPr>
            <p:ph type="title"/>
          </p:nvPr>
        </p:nvSpPr>
        <p:spPr/>
        <p:txBody>
          <a:bodyPr/>
          <a:lstStyle/>
          <a:p>
            <a:pPr algn="ctr"/>
            <a:r>
              <a:rPr lang="en-US">
                <a:latin typeface="Impact"/>
              </a:rPr>
              <a:t>Supported Enterprise services</a:t>
            </a:r>
            <a:endParaRPr lang="en-US"/>
          </a:p>
        </p:txBody>
      </p:sp>
      <p:sp>
        <p:nvSpPr>
          <p:cNvPr id="3" name="Content Placeholder 2">
            <a:extLst>
              <a:ext uri="{FF2B5EF4-FFF2-40B4-BE49-F238E27FC236}">
                <a16:creationId xmlns:a16="http://schemas.microsoft.com/office/drawing/2014/main" id="{A3FC7E89-62C2-B143-BEBA-CA6D34981BFF}"/>
              </a:ext>
            </a:extLst>
          </p:cNvPr>
          <p:cNvSpPr>
            <a:spLocks noGrp="1"/>
          </p:cNvSpPr>
          <p:nvPr>
            <p:ph idx="1"/>
          </p:nvPr>
        </p:nvSpPr>
        <p:spPr>
          <a:xfrm>
            <a:off x="838200" y="3002468"/>
            <a:ext cx="10515600" cy="4109257"/>
          </a:xfrm>
        </p:spPr>
        <p:txBody>
          <a:bodyPr vert="horz" lIns="91440" tIns="45720" rIns="91440" bIns="45720" rtlCol="0" anchor="t">
            <a:noAutofit/>
          </a:bodyPr>
          <a:lstStyle/>
          <a:p>
            <a:endParaRPr lang="en-US" b="1">
              <a:solidFill>
                <a:srgbClr val="000000"/>
              </a:solidFill>
              <a:latin typeface="Calibri"/>
              <a:ea typeface="Calibri"/>
              <a:cs typeface="Calibri"/>
            </a:endParaRPr>
          </a:p>
          <a:p>
            <a:pPr marL="0" indent="0" algn="just">
              <a:buNone/>
            </a:pPr>
            <a:endParaRPr lang="en-US" sz="2000" kern="0">
              <a:solidFill>
                <a:srgbClr val="000000"/>
              </a:solidFill>
              <a:effectLst/>
              <a:latin typeface="Calibri"/>
              <a:ea typeface="Times New Roman" panose="02020603050405020304" pitchFamily="18" charset="0"/>
              <a:cs typeface="Calibri"/>
            </a:endParaRPr>
          </a:p>
          <a:p>
            <a:pPr lvl="1" algn="just"/>
            <a:endParaRPr lang="en-US" sz="1400" kern="0">
              <a:solidFill>
                <a:srgbClr val="000000"/>
              </a:solidFill>
              <a:latin typeface="Calibri"/>
              <a:cs typeface="Calibri"/>
            </a:endParaRPr>
          </a:p>
          <a:p>
            <a:pPr marL="914400" lvl="2" indent="0" fontAlgn="base">
              <a:buNone/>
            </a:pPr>
            <a:endParaRPr lang="en-US" sz="1800" b="0" i="0">
              <a:solidFill>
                <a:srgbClr val="000000"/>
              </a:solidFill>
              <a:effectLst/>
              <a:latin typeface="Calibri" panose="020F0502020204030204" pitchFamily="34" charset="0"/>
            </a:endParaRPr>
          </a:p>
          <a:p>
            <a:pPr lvl="2" algn="just"/>
            <a:endParaRPr lang="en-US" sz="1400">
              <a:latin typeface="Calibri"/>
              <a:cs typeface="Calibri"/>
            </a:endParaRPr>
          </a:p>
        </p:txBody>
      </p:sp>
      <p:pic>
        <p:nvPicPr>
          <p:cNvPr id="9" name="Picture 8" descr="A purple and black logo&#10;&#10;Description automatically generated">
            <a:extLst>
              <a:ext uri="{FF2B5EF4-FFF2-40B4-BE49-F238E27FC236}">
                <a16:creationId xmlns:a16="http://schemas.microsoft.com/office/drawing/2014/main" id="{96ECB121-D281-3D84-42CA-2411737F2E25}"/>
              </a:ext>
            </a:extLst>
          </p:cNvPr>
          <p:cNvPicPr>
            <a:picLocks noChangeAspect="1"/>
          </p:cNvPicPr>
          <p:nvPr/>
        </p:nvPicPr>
        <p:blipFill>
          <a:blip r:embed="rId3"/>
          <a:stretch>
            <a:fillRect/>
          </a:stretch>
        </p:blipFill>
        <p:spPr>
          <a:xfrm>
            <a:off x="5469892" y="2477591"/>
            <a:ext cx="6307081" cy="2115715"/>
          </a:xfrm>
          <a:prstGeom prst="rect">
            <a:avLst/>
          </a:prstGeom>
        </p:spPr>
      </p:pic>
      <p:pic>
        <p:nvPicPr>
          <p:cNvPr id="6" name="Picture 5">
            <a:extLst>
              <a:ext uri="{FF2B5EF4-FFF2-40B4-BE49-F238E27FC236}">
                <a16:creationId xmlns:a16="http://schemas.microsoft.com/office/drawing/2014/main" id="{91265BCE-4605-02DF-C6F2-3891E1D5E69E}"/>
              </a:ext>
            </a:extLst>
          </p:cNvPr>
          <p:cNvPicPr>
            <a:picLocks noChangeAspect="1"/>
          </p:cNvPicPr>
          <p:nvPr/>
        </p:nvPicPr>
        <p:blipFill>
          <a:blip r:embed="rId4"/>
          <a:stretch>
            <a:fillRect/>
          </a:stretch>
        </p:blipFill>
        <p:spPr>
          <a:xfrm>
            <a:off x="1020148" y="1432477"/>
            <a:ext cx="4267796" cy="1867161"/>
          </a:xfrm>
          <a:prstGeom prst="rect">
            <a:avLst/>
          </a:prstGeom>
        </p:spPr>
      </p:pic>
      <p:pic>
        <p:nvPicPr>
          <p:cNvPr id="8" name="Picture 7">
            <a:extLst>
              <a:ext uri="{FF2B5EF4-FFF2-40B4-BE49-F238E27FC236}">
                <a16:creationId xmlns:a16="http://schemas.microsoft.com/office/drawing/2014/main" id="{DC0E76C1-868E-A012-F1BA-3E45FF6E4E02}"/>
              </a:ext>
            </a:extLst>
          </p:cNvPr>
          <p:cNvPicPr>
            <a:picLocks noChangeAspect="1"/>
          </p:cNvPicPr>
          <p:nvPr/>
        </p:nvPicPr>
        <p:blipFill>
          <a:blip r:embed="rId5"/>
          <a:stretch>
            <a:fillRect/>
          </a:stretch>
        </p:blipFill>
        <p:spPr>
          <a:xfrm>
            <a:off x="688624" y="4473506"/>
            <a:ext cx="4599320" cy="1167180"/>
          </a:xfrm>
          <a:prstGeom prst="rect">
            <a:avLst/>
          </a:prstGeom>
        </p:spPr>
      </p:pic>
    </p:spTree>
    <p:extLst>
      <p:ext uri="{BB962C8B-B14F-4D97-AF65-F5344CB8AC3E}">
        <p14:creationId xmlns:p14="http://schemas.microsoft.com/office/powerpoint/2010/main" val="30585503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14FC6-FE3D-7B45-84BE-3C726AB1D86B}"/>
              </a:ext>
            </a:extLst>
          </p:cNvPr>
          <p:cNvSpPr>
            <a:spLocks noGrp="1"/>
          </p:cNvSpPr>
          <p:nvPr>
            <p:ph type="title"/>
          </p:nvPr>
        </p:nvSpPr>
        <p:spPr>
          <a:xfrm>
            <a:off x="838200" y="365125"/>
            <a:ext cx="10515600" cy="1325563"/>
          </a:xfrm>
        </p:spPr>
        <p:txBody>
          <a:bodyPr anchor="ctr">
            <a:normAutofit/>
          </a:bodyPr>
          <a:lstStyle/>
          <a:p>
            <a:pPr algn="ctr"/>
            <a:r>
              <a:rPr lang="en-US"/>
              <a:t>Learning Management System</a:t>
            </a:r>
            <a:br>
              <a:rPr lang="en-US"/>
            </a:br>
            <a:r>
              <a:rPr lang="en-US"/>
              <a:t>Blackboard </a:t>
            </a:r>
          </a:p>
        </p:txBody>
      </p:sp>
      <p:pic>
        <p:nvPicPr>
          <p:cNvPr id="4" name="Picture 3">
            <a:extLst>
              <a:ext uri="{FF2B5EF4-FFF2-40B4-BE49-F238E27FC236}">
                <a16:creationId xmlns:a16="http://schemas.microsoft.com/office/drawing/2014/main" id="{54380C78-86D9-C1C8-B440-860F184E19DD}"/>
              </a:ext>
            </a:extLst>
          </p:cNvPr>
          <p:cNvPicPr>
            <a:picLocks noChangeAspect="1"/>
          </p:cNvPicPr>
          <p:nvPr/>
        </p:nvPicPr>
        <p:blipFill>
          <a:blip r:embed="rId3"/>
          <a:stretch>
            <a:fillRect/>
          </a:stretch>
        </p:blipFill>
        <p:spPr>
          <a:xfrm>
            <a:off x="2826578" y="2358499"/>
            <a:ext cx="6538844" cy="2304941"/>
          </a:xfrm>
          <a:prstGeom prst="rect">
            <a:avLst/>
          </a:prstGeom>
          <a:noFill/>
        </p:spPr>
      </p:pic>
    </p:spTree>
    <p:extLst>
      <p:ext uri="{BB962C8B-B14F-4D97-AF65-F5344CB8AC3E}">
        <p14:creationId xmlns:p14="http://schemas.microsoft.com/office/powerpoint/2010/main" val="7357198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3FBAD-F450-1448-A36A-72F6AB77EEC3}"/>
              </a:ext>
            </a:extLst>
          </p:cNvPr>
          <p:cNvSpPr>
            <a:spLocks noGrp="1"/>
          </p:cNvSpPr>
          <p:nvPr>
            <p:ph type="title"/>
          </p:nvPr>
        </p:nvSpPr>
        <p:spPr>
          <a:xfrm>
            <a:off x="838200" y="365125"/>
            <a:ext cx="10515600" cy="1325563"/>
          </a:xfrm>
        </p:spPr>
        <p:txBody>
          <a:bodyPr anchor="ctr">
            <a:normAutofit/>
          </a:bodyPr>
          <a:lstStyle/>
          <a:p>
            <a:r>
              <a:rPr lang="en-US"/>
              <a:t>USC UCV Resources for faculty</a:t>
            </a:r>
          </a:p>
        </p:txBody>
      </p:sp>
      <p:pic>
        <p:nvPicPr>
          <p:cNvPr id="5" name="Picture 4">
            <a:extLst>
              <a:ext uri="{FF2B5EF4-FFF2-40B4-BE49-F238E27FC236}">
                <a16:creationId xmlns:a16="http://schemas.microsoft.com/office/drawing/2014/main" id="{52D2D4E8-28B2-43C3-DF1E-DEB3DF9F4702}"/>
              </a:ext>
            </a:extLst>
          </p:cNvPr>
          <p:cNvPicPr>
            <a:picLocks noChangeAspect="1"/>
          </p:cNvPicPr>
          <p:nvPr/>
        </p:nvPicPr>
        <p:blipFill>
          <a:blip r:embed="rId3"/>
          <a:stretch>
            <a:fillRect/>
          </a:stretch>
        </p:blipFill>
        <p:spPr>
          <a:xfrm>
            <a:off x="843194" y="1825625"/>
            <a:ext cx="5171612" cy="4043761"/>
          </a:xfrm>
          <a:prstGeom prst="rect">
            <a:avLst/>
          </a:prstGeom>
          <a:noFill/>
        </p:spPr>
      </p:pic>
      <p:sp>
        <p:nvSpPr>
          <p:cNvPr id="3" name="Content Placeholder 2">
            <a:extLst>
              <a:ext uri="{FF2B5EF4-FFF2-40B4-BE49-F238E27FC236}">
                <a16:creationId xmlns:a16="http://schemas.microsoft.com/office/drawing/2014/main" id="{A3FC7E89-62C2-B143-BEBA-CA6D34981BFF}"/>
              </a:ext>
            </a:extLst>
          </p:cNvPr>
          <p:cNvSpPr>
            <a:spLocks noGrp="1"/>
          </p:cNvSpPr>
          <p:nvPr>
            <p:ph sz="half" idx="2"/>
          </p:nvPr>
        </p:nvSpPr>
        <p:spPr>
          <a:xfrm>
            <a:off x="6172200" y="1825625"/>
            <a:ext cx="5181600" cy="4043761"/>
          </a:xfrm>
        </p:spPr>
        <p:txBody>
          <a:bodyPr vert="horz" lIns="91440" tIns="45720" rIns="91440" bIns="45720" rtlCol="0">
            <a:normAutofit lnSpcReduction="10000"/>
          </a:bodyPr>
          <a:lstStyle/>
          <a:p>
            <a:r>
              <a:rPr lang="en-US" sz="1500" b="1" kern="0">
                <a:effectLst/>
              </a:rPr>
              <a:t>Blackboard Learn Ultra Resources – CTE Website </a:t>
            </a:r>
            <a:r>
              <a:rPr lang="en-US" sz="1500" kern="0">
                <a:effectLst/>
              </a:rPr>
              <a:t>-  </a:t>
            </a:r>
            <a:r>
              <a:rPr lang="en-US" sz="1500" kern="0">
                <a:effectLst/>
                <a:hlinkClick r:id="rId4"/>
              </a:rPr>
              <a:t>http://go.sc.edu/ultraresources</a:t>
            </a:r>
            <a:r>
              <a:rPr lang="en-US" sz="1500" kern="0">
                <a:effectLst/>
              </a:rPr>
              <a:t> </a:t>
            </a:r>
          </a:p>
          <a:p>
            <a:r>
              <a:rPr lang="en-US" sz="1500" kern="0"/>
              <a:t>Blackboard Learn Ultra Resources from Anthology - </a:t>
            </a:r>
            <a:r>
              <a:rPr lang="en-US" sz="1500" kern="0">
                <a:hlinkClick r:id="rId5"/>
              </a:rPr>
              <a:t>https://help.blackboard.com/Learn/Instructor/Ultra</a:t>
            </a:r>
            <a:r>
              <a:rPr lang="en-US" sz="1500" kern="0"/>
              <a:t> </a:t>
            </a:r>
            <a:endParaRPr lang="en-US" sz="1500"/>
          </a:p>
          <a:p>
            <a:r>
              <a:rPr lang="en-US" sz="1500" kern="0">
                <a:hlinkClick r:id="rId6"/>
              </a:rPr>
              <a:t>Ultra Checklist </a:t>
            </a:r>
            <a:r>
              <a:rPr lang="en-US" sz="1500" kern="0"/>
              <a:t>- ensure your course is fully prepared for teaching in the UCV environment</a:t>
            </a:r>
          </a:p>
          <a:p>
            <a:r>
              <a:rPr lang="en-US" sz="1500"/>
              <a:t>Small group trainings and consultations by request from </a:t>
            </a:r>
            <a:r>
              <a:rPr lang="en-US" sz="1500" err="1"/>
              <a:t>eLS</a:t>
            </a:r>
            <a:r>
              <a:rPr lang="en-US" sz="1500"/>
              <a:t> and CTE</a:t>
            </a:r>
          </a:p>
          <a:p>
            <a:pPr lvl="2" fontAlgn="base"/>
            <a:r>
              <a:rPr lang="en-US" sz="1500" b="0" i="0" u="sng" strike="noStrike">
                <a:effectLst/>
                <a:hlinkClick r:id="rId7"/>
              </a:rPr>
              <a:t>Meet with an Instructional Designer at Center for Teaching Excellence (CTE)</a:t>
            </a:r>
            <a:r>
              <a:rPr lang="en-US" sz="1500" b="0" i="0">
                <a:effectLst/>
              </a:rPr>
              <a:t> </a:t>
            </a:r>
          </a:p>
          <a:p>
            <a:pPr lvl="2" fontAlgn="base"/>
            <a:r>
              <a:rPr lang="en-US" sz="1500" b="0" i="0" u="sng" strike="noStrike">
                <a:effectLst/>
                <a:hlinkClick r:id="rId8"/>
              </a:rPr>
              <a:t>Consult with a Blackboard Admin with eLearning Services</a:t>
            </a:r>
            <a:r>
              <a:rPr lang="en-US" sz="1500" b="0" i="0">
                <a:effectLst/>
              </a:rPr>
              <a:t> </a:t>
            </a:r>
            <a:endParaRPr lang="en-US" sz="1500" kern="0"/>
          </a:p>
          <a:p>
            <a:pPr fontAlgn="base"/>
            <a:r>
              <a:rPr lang="en-US" sz="1500" kern="0">
                <a:hlinkClick r:id="rId9">
                  <a:extLst>
                    <a:ext uri="{A12FA001-AC4F-418D-AE19-62706E023703}">
                      <ahyp:hlinkClr xmlns:ahyp="http://schemas.microsoft.com/office/drawing/2018/hyperlinkcolor" val="tx"/>
                    </a:ext>
                  </a:extLst>
                </a:hlinkClick>
              </a:rPr>
              <a:t>CTE Template </a:t>
            </a:r>
            <a:r>
              <a:rPr lang="en-US" sz="1500" kern="0"/>
              <a:t>- import into your Ultra sandbox and/or your existing Ultra course. </a:t>
            </a:r>
          </a:p>
          <a:p>
            <a:pPr fontAlgn="base"/>
            <a:r>
              <a:rPr lang="en-US" sz="1500" kern="0">
                <a:effectLst/>
              </a:rPr>
              <a:t>Columbia Office of the Provost Website – Transitioning to Blackboard Learn Ultra – </a:t>
            </a:r>
            <a:r>
              <a:rPr lang="en-US" sz="1500" kern="0">
                <a:effectLst/>
                <a:hlinkClick r:id="rId10"/>
              </a:rPr>
              <a:t>http://go.sc.edu/ultra</a:t>
            </a:r>
            <a:r>
              <a:rPr lang="en-US" sz="1500" kern="0">
                <a:effectLst/>
              </a:rPr>
              <a:t> </a:t>
            </a:r>
          </a:p>
          <a:p>
            <a:pPr marL="0" indent="0" fontAlgn="base">
              <a:buNone/>
            </a:pPr>
            <a:endParaRPr lang="en-US" sz="1500" kern="0"/>
          </a:p>
          <a:p>
            <a:pPr marL="914400" lvl="2" indent="0" fontAlgn="base">
              <a:buNone/>
            </a:pPr>
            <a:endParaRPr lang="en-US" sz="1500" b="0" i="0">
              <a:effectLst/>
            </a:endParaRPr>
          </a:p>
          <a:p>
            <a:pPr lvl="2"/>
            <a:endParaRPr lang="en-US" sz="1500"/>
          </a:p>
        </p:txBody>
      </p:sp>
    </p:spTree>
    <p:extLst>
      <p:ext uri="{BB962C8B-B14F-4D97-AF65-F5344CB8AC3E}">
        <p14:creationId xmlns:p14="http://schemas.microsoft.com/office/powerpoint/2010/main" val="22125814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3FBAD-F450-1448-A36A-72F6AB77EEC3}"/>
              </a:ext>
            </a:extLst>
          </p:cNvPr>
          <p:cNvSpPr>
            <a:spLocks noGrp="1"/>
          </p:cNvSpPr>
          <p:nvPr>
            <p:ph type="title"/>
          </p:nvPr>
        </p:nvSpPr>
        <p:spPr>
          <a:xfrm>
            <a:off x="838200" y="365125"/>
            <a:ext cx="10515600" cy="1325563"/>
          </a:xfrm>
        </p:spPr>
        <p:txBody>
          <a:bodyPr anchor="ctr">
            <a:normAutofit/>
          </a:bodyPr>
          <a:lstStyle/>
          <a:p>
            <a:r>
              <a:rPr lang="en-US"/>
              <a:t>USC UCV Resources for students</a:t>
            </a:r>
          </a:p>
        </p:txBody>
      </p:sp>
      <p:pic>
        <p:nvPicPr>
          <p:cNvPr id="7" name="Picture 6">
            <a:extLst>
              <a:ext uri="{FF2B5EF4-FFF2-40B4-BE49-F238E27FC236}">
                <a16:creationId xmlns:a16="http://schemas.microsoft.com/office/drawing/2014/main" id="{CD2B039E-3586-E8C2-B1CA-E5D5AC63A971}"/>
              </a:ext>
            </a:extLst>
          </p:cNvPr>
          <p:cNvPicPr>
            <a:picLocks noChangeAspect="1"/>
          </p:cNvPicPr>
          <p:nvPr/>
        </p:nvPicPr>
        <p:blipFill>
          <a:blip r:embed="rId3"/>
          <a:stretch>
            <a:fillRect/>
          </a:stretch>
        </p:blipFill>
        <p:spPr>
          <a:xfrm>
            <a:off x="838200" y="2299502"/>
            <a:ext cx="5181600" cy="3096006"/>
          </a:xfrm>
          <a:prstGeom prst="rect">
            <a:avLst/>
          </a:prstGeom>
          <a:noFill/>
        </p:spPr>
      </p:pic>
      <p:sp>
        <p:nvSpPr>
          <p:cNvPr id="3" name="Content Placeholder 2">
            <a:extLst>
              <a:ext uri="{FF2B5EF4-FFF2-40B4-BE49-F238E27FC236}">
                <a16:creationId xmlns:a16="http://schemas.microsoft.com/office/drawing/2014/main" id="{A3FC7E89-62C2-B143-BEBA-CA6D34981BFF}"/>
              </a:ext>
            </a:extLst>
          </p:cNvPr>
          <p:cNvSpPr>
            <a:spLocks noGrp="1"/>
          </p:cNvSpPr>
          <p:nvPr>
            <p:ph sz="half" idx="2"/>
          </p:nvPr>
        </p:nvSpPr>
        <p:spPr>
          <a:xfrm>
            <a:off x="6172200" y="1825625"/>
            <a:ext cx="5181600" cy="4043761"/>
          </a:xfrm>
        </p:spPr>
        <p:txBody>
          <a:bodyPr vert="horz" lIns="91440" tIns="45720" rIns="91440" bIns="45720" rtlCol="0">
            <a:normAutofit/>
          </a:bodyPr>
          <a:lstStyle/>
          <a:p>
            <a:r>
              <a:rPr lang="en-US" sz="1800" kern="0" err="1">
                <a:effectLst/>
              </a:rPr>
              <a:t>eLS</a:t>
            </a:r>
            <a:r>
              <a:rPr lang="en-US" sz="1800" kern="0">
                <a:effectLst/>
              </a:rPr>
              <a:t> Blackboard Ultra student intro video </a:t>
            </a:r>
            <a:r>
              <a:rPr lang="en-US" sz="1800">
                <a:hlinkClick r:id="rId4" tooltip="https://uofsc.hosted.panopto.com/panopto/pages/viewer.aspx?id=fda2dc70-46dc-4ed8-98b2-b1c901712a2f"/>
              </a:rPr>
              <a:t>https://uofsc.hosted.panopto.com/Panopto/Pages/Viewer.aspx?id=fda2dc70-46dc-4ed8-98b2-b1c901712a2f</a:t>
            </a:r>
            <a:br>
              <a:rPr lang="en-US" sz="1800" kern="0">
                <a:effectLst/>
              </a:rPr>
            </a:br>
            <a:endParaRPr lang="en-US" sz="1800" kern="0">
              <a:effectLst/>
            </a:endParaRPr>
          </a:p>
          <a:p>
            <a:r>
              <a:rPr lang="en-US" sz="1800" kern="0">
                <a:effectLst/>
              </a:rPr>
              <a:t>Blackboard Ultra articles for Students </a:t>
            </a:r>
            <a:r>
              <a:rPr lang="en-US" sz="1800">
                <a:hlinkClick r:id="rId5"/>
              </a:rPr>
              <a:t>https://help.blackboard.com/Learn/Student/Ultra</a:t>
            </a:r>
            <a:r>
              <a:rPr lang="en-US" sz="1800"/>
              <a:t> </a:t>
            </a:r>
            <a:br>
              <a:rPr lang="en-US" sz="1800"/>
            </a:br>
            <a:endParaRPr lang="en-US" sz="1800" kern="0">
              <a:effectLst/>
            </a:endParaRPr>
          </a:p>
          <a:p>
            <a:r>
              <a:rPr lang="en-US" sz="1800" kern="0"/>
              <a:t>Blackboard Ultra Student YouTube videos (from Anthology)  </a:t>
            </a:r>
            <a:r>
              <a:rPr lang="en-US" sz="1800">
                <a:hlinkClick r:id="rId6"/>
              </a:rPr>
              <a:t>https://www.youtube.com/playlist?list=PLontYaReEU1th3bHYy_JWWkyZCW0ZM3r0</a:t>
            </a:r>
            <a:r>
              <a:rPr lang="en-US" sz="1800"/>
              <a:t>     </a:t>
            </a:r>
          </a:p>
          <a:p>
            <a:endParaRPr lang="en-US" sz="1800" kern="0">
              <a:effectLst/>
            </a:endParaRPr>
          </a:p>
          <a:p>
            <a:pPr marL="914400" lvl="2" indent="0" fontAlgn="base">
              <a:buNone/>
            </a:pPr>
            <a:endParaRPr lang="en-US" sz="1800" b="0" i="0">
              <a:effectLst/>
            </a:endParaRPr>
          </a:p>
          <a:p>
            <a:pPr lvl="2"/>
            <a:endParaRPr lang="en-US" sz="1800"/>
          </a:p>
        </p:txBody>
      </p:sp>
    </p:spTree>
    <p:extLst>
      <p:ext uri="{BB962C8B-B14F-4D97-AF65-F5344CB8AC3E}">
        <p14:creationId xmlns:p14="http://schemas.microsoft.com/office/powerpoint/2010/main" val="463846153"/>
      </p:ext>
    </p:extLst>
  </p:cSld>
  <p:clrMapOvr>
    <a:masterClrMapping/>
  </p:clrMapOvr>
</p:sld>
</file>

<file path=ppt/theme/theme1.xml><?xml version="1.0" encoding="utf-8"?>
<a:theme xmlns:a="http://schemas.openxmlformats.org/drawingml/2006/main" name="UofSC Simple Theme">
  <a:themeElements>
    <a:clrScheme name="Custom 1">
      <a:dk1>
        <a:srgbClr val="000000"/>
      </a:dk1>
      <a:lt1>
        <a:srgbClr val="FFFFFF"/>
      </a:lt1>
      <a:dk2>
        <a:srgbClr val="73000A"/>
      </a:dk2>
      <a:lt2>
        <a:srgbClr val="E7E6E6"/>
      </a:lt2>
      <a:accent1>
        <a:srgbClr val="0D3841"/>
      </a:accent1>
      <a:accent2>
        <a:srgbClr val="E23B38"/>
      </a:accent2>
      <a:accent3>
        <a:srgbClr val="759005"/>
      </a:accent3>
      <a:accent4>
        <a:srgbClr val="FFF89E"/>
      </a:accent4>
      <a:accent5>
        <a:srgbClr val="3277B6"/>
      </a:accent5>
      <a:accent6>
        <a:srgbClr val="C1D832"/>
      </a:accent6>
      <a:hlink>
        <a:srgbClr val="73000A"/>
      </a:hlink>
      <a:folHlink>
        <a:srgbClr val="E23B38"/>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258CAB0-DDDD-8E42-8715-79BD1402BECB}" vid="{EC9F5A20-6D19-7048-A333-7BEF17D9B23E}"/>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BDB62DAA4400F42A6F005A845D2D695" ma:contentTypeVersion="15" ma:contentTypeDescription="Create a new document." ma:contentTypeScope="" ma:versionID="44eaf2579f2eed917c763c1e34f3e0af">
  <xsd:schema xmlns:xsd="http://www.w3.org/2001/XMLSchema" xmlns:xs="http://www.w3.org/2001/XMLSchema" xmlns:p="http://schemas.microsoft.com/office/2006/metadata/properties" xmlns:ns2="502850fc-8671-4274-9182-029d4d6aff94" xmlns:ns3="2d2313e4-1c88-4aaf-9eb7-d360bdfc9889" targetNamespace="http://schemas.microsoft.com/office/2006/metadata/properties" ma:root="true" ma:fieldsID="6d8ec98958be610166b701fe7ea43a7e" ns2:_="" ns3:_="">
    <xsd:import namespace="502850fc-8671-4274-9182-029d4d6aff94"/>
    <xsd:import namespace="2d2313e4-1c88-4aaf-9eb7-d360bdfc9889"/>
    <xsd:element name="properties">
      <xsd:complexType>
        <xsd:sequence>
          <xsd:element name="documentManagement">
            <xsd:complexType>
              <xsd:all>
                <xsd:element ref="ns2:MediaServiceMetadata" minOccurs="0"/>
                <xsd:element ref="ns2:MediaServiceFastMetadata" minOccurs="0"/>
                <xsd:element ref="ns3:TaxCatchAll" minOccurs="0"/>
                <xsd:element ref="ns2:MediaServiceOCR" minOccurs="0"/>
                <xsd:element ref="ns2:MediaServiceGenerationTime" minOccurs="0"/>
                <xsd:element ref="ns2:MediaServiceEventHashCode" minOccurs="0"/>
                <xsd:element ref="ns2:lcf76f155ced4ddcb4097134ff3c332f" minOccurs="0"/>
                <xsd:element ref="ns2:MediaServiceObjectDetectorVersions" minOccurs="0"/>
                <xsd:element ref="ns3:SharedWithUsers" minOccurs="0"/>
                <xsd:element ref="ns3:SharedWithDetails" minOccurs="0"/>
                <xsd:element ref="ns2:MediaServiceSearchPropertie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2850fc-8671-4274-9182-029d4d6aff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00eb1200-ba6e-4cde-9974-9e593fd12a0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d2313e4-1c88-4aaf-9eb7-d360bdfc9889"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fdf19653-91de-4226-a888-1272bb2e96e9}" ma:internalName="TaxCatchAll" ma:showField="CatchAllData" ma:web="2d2313e4-1c88-4aaf-9eb7-d360bdfc9889">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2d2313e4-1c88-4aaf-9eb7-d360bdfc9889" xsi:nil="true"/>
    <lcf76f155ced4ddcb4097134ff3c332f xmlns="502850fc-8671-4274-9182-029d4d6aff94">
      <Terms xmlns="http://schemas.microsoft.com/office/infopath/2007/PartnerControls"/>
    </lcf76f155ced4ddcb4097134ff3c332f>
    <SharedWithUsers xmlns="2d2313e4-1c88-4aaf-9eb7-d360bdfc9889">
      <UserInfo>
        <DisplayName/>
        <AccountId xsi:nil="true"/>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5E01301-2591-40E8-AA37-A9493A580C57}">
  <ds:schemaRefs>
    <ds:schemaRef ds:uri="2d2313e4-1c88-4aaf-9eb7-d360bdfc9889"/>
    <ds:schemaRef ds:uri="502850fc-8671-4274-9182-029d4d6aff9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874813A-E912-4D77-A553-8B20CE182CDA}">
  <ds:schemaRefs>
    <ds:schemaRef ds:uri="2d2313e4-1c88-4aaf-9eb7-d360bdfc9889"/>
    <ds:schemaRef ds:uri="502850fc-8671-4274-9182-029d4d6aff9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3C47C4F4-93A6-49F2-880A-1775913994C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usc_ppt_substitute_fonts_wide</Template>
  <Application>Microsoft Office PowerPoint</Application>
  <PresentationFormat>Widescreen</PresentationFormat>
  <Slides>16</Slides>
  <Notes>13</Notes>
  <HiddenSlides>0</HiddenSlides>
  <ScaleCrop>false</ScaleCrop>
  <HeadingPairs>
    <vt:vector size="4" baseType="variant">
      <vt:variant>
        <vt:lpstr>Theme</vt:lpstr>
      </vt:variant>
      <vt:variant>
        <vt:i4>2</vt:i4>
      </vt:variant>
      <vt:variant>
        <vt:lpstr>Slide Titles</vt:lpstr>
      </vt:variant>
      <vt:variant>
        <vt:i4>16</vt:i4>
      </vt:variant>
    </vt:vector>
  </HeadingPairs>
  <TitlesOfParts>
    <vt:vector size="18" baseType="lpstr">
      <vt:lpstr>UofSC Simple Theme</vt:lpstr>
      <vt:lpstr>office theme</vt:lpstr>
      <vt:lpstr>Division of Information Technology Teaching and Learning Technologies ELearning Services   </vt:lpstr>
      <vt:lpstr>Teaching and Learning Technologies</vt:lpstr>
      <vt:lpstr>Support in a Classroom</vt:lpstr>
      <vt:lpstr>eLearning Services  Supported Services &amp; Resources</vt:lpstr>
      <vt:lpstr>Meet the eLearning Services Team</vt:lpstr>
      <vt:lpstr>Supported Enterprise services</vt:lpstr>
      <vt:lpstr>Learning Management System Blackboard </vt:lpstr>
      <vt:lpstr>USC UCV Resources for faculty</vt:lpstr>
      <vt:lpstr>USC UCV Resources for students</vt:lpstr>
      <vt:lpstr>Blackboard Ultra Training</vt:lpstr>
      <vt:lpstr>Video Web Conferencing Zoom</vt:lpstr>
      <vt:lpstr>Accessing Zoom</vt:lpstr>
      <vt:lpstr>Zoom in Blackboard</vt:lpstr>
      <vt:lpstr>Getting help</vt:lpstr>
      <vt:lpstr>Requesting Help from Doit IT Service Portal</vt:lpstr>
      <vt:lpstr>Demo time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Hostilo, Jeff</dc:creator>
  <cp:revision>1</cp:revision>
  <dcterms:created xsi:type="dcterms:W3CDTF">2023-07-07T14:43:47Z</dcterms:created>
  <dcterms:modified xsi:type="dcterms:W3CDTF">2024-08-16T19:44:33Z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0x0101006BDB62DAA4400F42A6F005A845D2D695</vt:lpwstr>
  </property>
  <property fmtid="{D5CDD505-2E9C-101B-9397-08002B2CF9AE}" pid="3" name="MediaServiceImageTags">
    <vt:lpwstr/>
  </property>
  <property fmtid="{D5CDD505-2E9C-101B-9397-08002B2CF9AE}" pid="4" name="Order">
    <vt:r8>18000</vt:r8>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ies>
</file>