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524" r:id="rId5"/>
    <p:sldId id="2533" r:id="rId6"/>
    <p:sldId id="2534" r:id="rId7"/>
    <p:sldId id="2535" r:id="rId8"/>
    <p:sldId id="2536" r:id="rId9"/>
    <p:sldId id="2469" r:id="rId10"/>
    <p:sldId id="2550" r:id="rId11"/>
    <p:sldId id="2531" r:id="rId12"/>
    <p:sldId id="2537" r:id="rId13"/>
    <p:sldId id="2538" r:id="rId14"/>
    <p:sldId id="2539" r:id="rId15"/>
    <p:sldId id="2551" r:id="rId16"/>
    <p:sldId id="2540" r:id="rId17"/>
    <p:sldId id="2542" r:id="rId18"/>
    <p:sldId id="2543" r:id="rId19"/>
    <p:sldId id="2544" r:id="rId20"/>
    <p:sldId id="2545" r:id="rId21"/>
    <p:sldId id="2541" r:id="rId22"/>
    <p:sldId id="2546" r:id="rId23"/>
    <p:sldId id="2547" r:id="rId24"/>
    <p:sldId id="2552" r:id="rId25"/>
    <p:sldId id="2549" r:id="rId26"/>
    <p:sldId id="2553" r:id="rId27"/>
    <p:sldId id="253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vel Study Spain 2026" id="{23345727-5598-4ACF-BB8E-7261DCB763A5}">
          <p14:sldIdLst>
            <p14:sldId id="2524"/>
            <p14:sldId id="2533"/>
            <p14:sldId id="2534"/>
            <p14:sldId id="2535"/>
            <p14:sldId id="2536"/>
            <p14:sldId id="2469"/>
            <p14:sldId id="2550"/>
            <p14:sldId id="2531"/>
            <p14:sldId id="2537"/>
            <p14:sldId id="2538"/>
            <p14:sldId id="2539"/>
            <p14:sldId id="2551"/>
            <p14:sldId id="2540"/>
            <p14:sldId id="2542"/>
            <p14:sldId id="2543"/>
            <p14:sldId id="2544"/>
            <p14:sldId id="2545"/>
            <p14:sldId id="2541"/>
            <p14:sldId id="2546"/>
            <p14:sldId id="2547"/>
            <p14:sldId id="2552"/>
            <p14:sldId id="2549"/>
            <p14:sldId id="2553"/>
            <p14:sldId id="2530"/>
          </p14:sldIdLst>
        </p14:section>
      </p14:sectionLst>
    </p:ex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74"/>
  </p:normalViewPr>
  <p:slideViewPr>
    <p:cSldViewPr snapToGrid="0" snapToObjects="1" showGuides="1">
      <p:cViewPr varScale="1">
        <p:scale>
          <a:sx n="105" d="100"/>
          <a:sy n="105" d="100"/>
        </p:scale>
        <p:origin x="774" y="96"/>
      </p:cViewPr>
      <p:guideLst>
        <p:guide orient="horz" pos="2112"/>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8" d="100"/>
          <a:sy n="58" d="100"/>
        </p:scale>
        <p:origin x="249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69BDD6-01F4-41A6-B235-C91EA55CC554}"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BEA3A5F6-2C30-458D-9581-BF7803B770FA}">
      <dgm:prSet/>
      <dgm:spPr/>
      <dgm:t>
        <a:bodyPr/>
        <a:lstStyle/>
        <a:p>
          <a:r>
            <a:rPr lang="en-US" b="0" i="0" dirty="0"/>
            <a:t>Health, safety, and security</a:t>
          </a:r>
          <a:endParaRPr lang="en-US" dirty="0"/>
        </a:p>
      </dgm:t>
    </dgm:pt>
    <dgm:pt modelId="{9A0350A8-C027-4569-B244-613BFFA0973D}" type="parTrans" cxnId="{64AD3842-3B6D-4374-B2DF-C11AFD07056B}">
      <dgm:prSet/>
      <dgm:spPr/>
      <dgm:t>
        <a:bodyPr/>
        <a:lstStyle/>
        <a:p>
          <a:endParaRPr lang="en-US"/>
        </a:p>
      </dgm:t>
    </dgm:pt>
    <dgm:pt modelId="{4DE55299-377D-4FB4-83E1-1B3202B0CA01}" type="sibTrans" cxnId="{64AD3842-3B6D-4374-B2DF-C11AFD07056B}">
      <dgm:prSet/>
      <dgm:spPr/>
      <dgm:t>
        <a:bodyPr/>
        <a:lstStyle/>
        <a:p>
          <a:endParaRPr lang="en-US"/>
        </a:p>
      </dgm:t>
    </dgm:pt>
    <dgm:pt modelId="{FE08D2E3-B258-4C31-A7E0-FE9F8DD0FFE3}">
      <dgm:prSet/>
      <dgm:spPr/>
      <dgm:t>
        <a:bodyPr/>
        <a:lstStyle/>
        <a:p>
          <a:r>
            <a:rPr lang="en-US" b="0" i="0" dirty="0"/>
            <a:t>Transportation</a:t>
          </a:r>
          <a:endParaRPr lang="en-US" dirty="0"/>
        </a:p>
      </dgm:t>
    </dgm:pt>
    <dgm:pt modelId="{8B258C8A-634A-4651-9723-72D763C4812D}" type="parTrans" cxnId="{B8912CC7-6D9A-4446-9E24-9731D99B2158}">
      <dgm:prSet/>
      <dgm:spPr/>
      <dgm:t>
        <a:bodyPr/>
        <a:lstStyle/>
        <a:p>
          <a:endParaRPr lang="en-US"/>
        </a:p>
      </dgm:t>
    </dgm:pt>
    <dgm:pt modelId="{39588E77-12B1-4F7E-BFDD-28888616F92C}" type="sibTrans" cxnId="{B8912CC7-6D9A-4446-9E24-9731D99B2158}">
      <dgm:prSet/>
      <dgm:spPr/>
      <dgm:t>
        <a:bodyPr/>
        <a:lstStyle/>
        <a:p>
          <a:endParaRPr lang="en-US"/>
        </a:p>
      </dgm:t>
    </dgm:pt>
    <dgm:pt modelId="{9AE91F0D-4620-4CE7-82A3-D9E5EB9A1CD1}">
      <dgm:prSet/>
      <dgm:spPr/>
      <dgm:t>
        <a:bodyPr/>
        <a:lstStyle/>
        <a:p>
          <a:r>
            <a:rPr lang="en-US" b="0" i="0" dirty="0"/>
            <a:t>Meals</a:t>
          </a:r>
          <a:endParaRPr lang="en-US" dirty="0"/>
        </a:p>
      </dgm:t>
    </dgm:pt>
    <dgm:pt modelId="{B11E2414-BE96-4597-BFA2-A7BF8B59D8BE}" type="parTrans" cxnId="{E36EBAA3-3CEF-455B-8F2E-8797CD02E268}">
      <dgm:prSet/>
      <dgm:spPr/>
      <dgm:t>
        <a:bodyPr/>
        <a:lstStyle/>
        <a:p>
          <a:endParaRPr lang="en-US"/>
        </a:p>
      </dgm:t>
    </dgm:pt>
    <dgm:pt modelId="{54E6EFF6-CAD7-465E-B537-347DAADE14F6}" type="sibTrans" cxnId="{E36EBAA3-3CEF-455B-8F2E-8797CD02E268}">
      <dgm:prSet/>
      <dgm:spPr/>
      <dgm:t>
        <a:bodyPr/>
        <a:lstStyle/>
        <a:p>
          <a:endParaRPr lang="en-US"/>
        </a:p>
      </dgm:t>
    </dgm:pt>
    <dgm:pt modelId="{7771F6D8-39E6-4BED-BAF5-923AC56BAADD}">
      <dgm:prSet/>
      <dgm:spPr/>
      <dgm:t>
        <a:bodyPr/>
        <a:lstStyle/>
        <a:p>
          <a:r>
            <a:rPr lang="en-US" b="0" i="0" dirty="0" err="1"/>
            <a:t>Accomodations</a:t>
          </a:r>
          <a:endParaRPr lang="en-US" dirty="0"/>
        </a:p>
      </dgm:t>
    </dgm:pt>
    <dgm:pt modelId="{E20CD872-9EE2-4151-BDC4-7B53E210BAD5}" type="parTrans" cxnId="{97AA2987-4672-40FC-9702-14F33195D17E}">
      <dgm:prSet/>
      <dgm:spPr/>
      <dgm:t>
        <a:bodyPr/>
        <a:lstStyle/>
        <a:p>
          <a:endParaRPr lang="en-US"/>
        </a:p>
      </dgm:t>
    </dgm:pt>
    <dgm:pt modelId="{D2B7431C-F21D-4FF1-8AFA-0DABD9F0A991}" type="sibTrans" cxnId="{97AA2987-4672-40FC-9702-14F33195D17E}">
      <dgm:prSet/>
      <dgm:spPr/>
      <dgm:t>
        <a:bodyPr/>
        <a:lstStyle/>
        <a:p>
          <a:endParaRPr lang="en-US"/>
        </a:p>
      </dgm:t>
    </dgm:pt>
    <dgm:pt modelId="{3589A5FC-9881-4662-9F7C-77FE4AB4FD22}">
      <dgm:prSet/>
      <dgm:spPr/>
      <dgm:t>
        <a:bodyPr/>
        <a:lstStyle/>
        <a:p>
          <a:r>
            <a:rPr lang="en-US" b="0" i="0" dirty="0"/>
            <a:t>Cultural activities/visits</a:t>
          </a:r>
          <a:endParaRPr lang="en-US" dirty="0"/>
        </a:p>
      </dgm:t>
    </dgm:pt>
    <dgm:pt modelId="{03335BC4-0E38-4E3B-8569-9A55A2840B94}" type="parTrans" cxnId="{8B4CBD73-5577-4566-A569-1FF77B6CB96E}">
      <dgm:prSet/>
      <dgm:spPr/>
      <dgm:t>
        <a:bodyPr/>
        <a:lstStyle/>
        <a:p>
          <a:endParaRPr lang="en-US"/>
        </a:p>
      </dgm:t>
    </dgm:pt>
    <dgm:pt modelId="{2420B495-C9EA-4622-AACD-0E81C7DAA05C}" type="sibTrans" cxnId="{8B4CBD73-5577-4566-A569-1FF77B6CB96E}">
      <dgm:prSet/>
      <dgm:spPr/>
      <dgm:t>
        <a:bodyPr/>
        <a:lstStyle/>
        <a:p>
          <a:endParaRPr lang="en-US"/>
        </a:p>
      </dgm:t>
    </dgm:pt>
    <dgm:pt modelId="{B5069607-7B92-4B13-AC9F-F7B71FD16A9A}" type="pres">
      <dgm:prSet presAssocID="{FF69BDD6-01F4-41A6-B235-C91EA55CC554}" presName="vert0" presStyleCnt="0">
        <dgm:presLayoutVars>
          <dgm:dir/>
          <dgm:animOne val="branch"/>
          <dgm:animLvl val="lvl"/>
        </dgm:presLayoutVars>
      </dgm:prSet>
      <dgm:spPr/>
    </dgm:pt>
    <dgm:pt modelId="{7D2735DB-275B-43D2-B964-34CD9737875B}" type="pres">
      <dgm:prSet presAssocID="{BEA3A5F6-2C30-458D-9581-BF7803B770FA}" presName="thickLine" presStyleLbl="alignNode1" presStyleIdx="0" presStyleCnt="5"/>
      <dgm:spPr/>
    </dgm:pt>
    <dgm:pt modelId="{C5AFF668-CE19-4A6F-B64B-3CBEEB919E2E}" type="pres">
      <dgm:prSet presAssocID="{BEA3A5F6-2C30-458D-9581-BF7803B770FA}" presName="horz1" presStyleCnt="0"/>
      <dgm:spPr/>
    </dgm:pt>
    <dgm:pt modelId="{CA85445B-940C-4863-A1FF-794B4704759F}" type="pres">
      <dgm:prSet presAssocID="{BEA3A5F6-2C30-458D-9581-BF7803B770FA}" presName="tx1" presStyleLbl="revTx" presStyleIdx="0" presStyleCnt="5"/>
      <dgm:spPr/>
    </dgm:pt>
    <dgm:pt modelId="{44ECB772-5FC8-46F4-8767-699B33365A25}" type="pres">
      <dgm:prSet presAssocID="{BEA3A5F6-2C30-458D-9581-BF7803B770FA}" presName="vert1" presStyleCnt="0"/>
      <dgm:spPr/>
    </dgm:pt>
    <dgm:pt modelId="{439466C7-B239-4E4A-9738-63B000D14BA4}" type="pres">
      <dgm:prSet presAssocID="{FE08D2E3-B258-4C31-A7E0-FE9F8DD0FFE3}" presName="thickLine" presStyleLbl="alignNode1" presStyleIdx="1" presStyleCnt="5"/>
      <dgm:spPr/>
    </dgm:pt>
    <dgm:pt modelId="{9E4A4647-FADA-4AD4-81F5-26F101A64D52}" type="pres">
      <dgm:prSet presAssocID="{FE08D2E3-B258-4C31-A7E0-FE9F8DD0FFE3}" presName="horz1" presStyleCnt="0"/>
      <dgm:spPr/>
    </dgm:pt>
    <dgm:pt modelId="{66BD0604-BDD8-4F31-9958-1E7F8E491FEF}" type="pres">
      <dgm:prSet presAssocID="{FE08D2E3-B258-4C31-A7E0-FE9F8DD0FFE3}" presName="tx1" presStyleLbl="revTx" presStyleIdx="1" presStyleCnt="5"/>
      <dgm:spPr/>
    </dgm:pt>
    <dgm:pt modelId="{F67D0F81-F469-4DAB-B546-553877F26F01}" type="pres">
      <dgm:prSet presAssocID="{FE08D2E3-B258-4C31-A7E0-FE9F8DD0FFE3}" presName="vert1" presStyleCnt="0"/>
      <dgm:spPr/>
    </dgm:pt>
    <dgm:pt modelId="{A82E75A3-5314-46A2-A746-2725C3231819}" type="pres">
      <dgm:prSet presAssocID="{9AE91F0D-4620-4CE7-82A3-D9E5EB9A1CD1}" presName="thickLine" presStyleLbl="alignNode1" presStyleIdx="2" presStyleCnt="5"/>
      <dgm:spPr/>
    </dgm:pt>
    <dgm:pt modelId="{4ADDE968-5CF4-4FD0-8A32-3BBA2B8441C1}" type="pres">
      <dgm:prSet presAssocID="{9AE91F0D-4620-4CE7-82A3-D9E5EB9A1CD1}" presName="horz1" presStyleCnt="0"/>
      <dgm:spPr/>
    </dgm:pt>
    <dgm:pt modelId="{62155C75-D4F4-44C6-AF2B-9CACF42FF5F1}" type="pres">
      <dgm:prSet presAssocID="{9AE91F0D-4620-4CE7-82A3-D9E5EB9A1CD1}" presName="tx1" presStyleLbl="revTx" presStyleIdx="2" presStyleCnt="5"/>
      <dgm:spPr/>
    </dgm:pt>
    <dgm:pt modelId="{797C4881-4C69-40AC-9E2D-7A0295AA9475}" type="pres">
      <dgm:prSet presAssocID="{9AE91F0D-4620-4CE7-82A3-D9E5EB9A1CD1}" presName="vert1" presStyleCnt="0"/>
      <dgm:spPr/>
    </dgm:pt>
    <dgm:pt modelId="{C6DE423F-0B31-4021-A80F-F39C8AE43FD4}" type="pres">
      <dgm:prSet presAssocID="{7771F6D8-39E6-4BED-BAF5-923AC56BAADD}" presName="thickLine" presStyleLbl="alignNode1" presStyleIdx="3" presStyleCnt="5"/>
      <dgm:spPr/>
    </dgm:pt>
    <dgm:pt modelId="{FBCB0756-F4F0-45FD-A730-8302C7C461F2}" type="pres">
      <dgm:prSet presAssocID="{7771F6D8-39E6-4BED-BAF5-923AC56BAADD}" presName="horz1" presStyleCnt="0"/>
      <dgm:spPr/>
    </dgm:pt>
    <dgm:pt modelId="{492C77F4-0F6F-4FF9-9B1C-433B4424893D}" type="pres">
      <dgm:prSet presAssocID="{7771F6D8-39E6-4BED-BAF5-923AC56BAADD}" presName="tx1" presStyleLbl="revTx" presStyleIdx="3" presStyleCnt="5"/>
      <dgm:spPr/>
    </dgm:pt>
    <dgm:pt modelId="{1120ABFB-97CA-4A5B-B5E4-B2FF9B891FFB}" type="pres">
      <dgm:prSet presAssocID="{7771F6D8-39E6-4BED-BAF5-923AC56BAADD}" presName="vert1" presStyleCnt="0"/>
      <dgm:spPr/>
    </dgm:pt>
    <dgm:pt modelId="{CE6E4065-1DBB-4EDC-9276-145E796631B4}" type="pres">
      <dgm:prSet presAssocID="{3589A5FC-9881-4662-9F7C-77FE4AB4FD22}" presName="thickLine" presStyleLbl="alignNode1" presStyleIdx="4" presStyleCnt="5"/>
      <dgm:spPr/>
    </dgm:pt>
    <dgm:pt modelId="{D65837D3-BFD3-4C7A-8B66-557AB6555A7D}" type="pres">
      <dgm:prSet presAssocID="{3589A5FC-9881-4662-9F7C-77FE4AB4FD22}" presName="horz1" presStyleCnt="0"/>
      <dgm:spPr/>
    </dgm:pt>
    <dgm:pt modelId="{208CAB48-B9A4-4E70-BB0F-B0180218CD08}" type="pres">
      <dgm:prSet presAssocID="{3589A5FC-9881-4662-9F7C-77FE4AB4FD22}" presName="tx1" presStyleLbl="revTx" presStyleIdx="4" presStyleCnt="5"/>
      <dgm:spPr/>
    </dgm:pt>
    <dgm:pt modelId="{29D0F468-D902-47A0-ACB6-2E30A127289E}" type="pres">
      <dgm:prSet presAssocID="{3589A5FC-9881-4662-9F7C-77FE4AB4FD22}" presName="vert1" presStyleCnt="0"/>
      <dgm:spPr/>
    </dgm:pt>
  </dgm:ptLst>
  <dgm:cxnLst>
    <dgm:cxn modelId="{EDE6985D-B5F6-475E-95ED-8A715C5ADDC2}" type="presOf" srcId="{3589A5FC-9881-4662-9F7C-77FE4AB4FD22}" destId="{208CAB48-B9A4-4E70-BB0F-B0180218CD08}" srcOrd="0" destOrd="0" presId="urn:microsoft.com/office/officeart/2008/layout/LinedList"/>
    <dgm:cxn modelId="{64AD3842-3B6D-4374-B2DF-C11AFD07056B}" srcId="{FF69BDD6-01F4-41A6-B235-C91EA55CC554}" destId="{BEA3A5F6-2C30-458D-9581-BF7803B770FA}" srcOrd="0" destOrd="0" parTransId="{9A0350A8-C027-4569-B244-613BFFA0973D}" sibTransId="{4DE55299-377D-4FB4-83E1-1B3202B0CA01}"/>
    <dgm:cxn modelId="{88FA1745-836F-481C-AC1F-5EEBFACA17F5}" type="presOf" srcId="{BEA3A5F6-2C30-458D-9581-BF7803B770FA}" destId="{CA85445B-940C-4863-A1FF-794B4704759F}" srcOrd="0" destOrd="0" presId="urn:microsoft.com/office/officeart/2008/layout/LinedList"/>
    <dgm:cxn modelId="{8B4CBD73-5577-4566-A569-1FF77B6CB96E}" srcId="{FF69BDD6-01F4-41A6-B235-C91EA55CC554}" destId="{3589A5FC-9881-4662-9F7C-77FE4AB4FD22}" srcOrd="4" destOrd="0" parTransId="{03335BC4-0E38-4E3B-8569-9A55A2840B94}" sibTransId="{2420B495-C9EA-4622-AACD-0E81C7DAA05C}"/>
    <dgm:cxn modelId="{97AA2987-4672-40FC-9702-14F33195D17E}" srcId="{FF69BDD6-01F4-41A6-B235-C91EA55CC554}" destId="{7771F6D8-39E6-4BED-BAF5-923AC56BAADD}" srcOrd="3" destOrd="0" parTransId="{E20CD872-9EE2-4151-BDC4-7B53E210BAD5}" sibTransId="{D2B7431C-F21D-4FF1-8AFA-0DABD9F0A991}"/>
    <dgm:cxn modelId="{5EE40691-6014-47C8-BB0C-187D7D8EE224}" type="presOf" srcId="{FE08D2E3-B258-4C31-A7E0-FE9F8DD0FFE3}" destId="{66BD0604-BDD8-4F31-9958-1E7F8E491FEF}" srcOrd="0" destOrd="0" presId="urn:microsoft.com/office/officeart/2008/layout/LinedList"/>
    <dgm:cxn modelId="{97156D9A-B9EA-4EA1-A638-9A55C019FADA}" type="presOf" srcId="{FF69BDD6-01F4-41A6-B235-C91EA55CC554}" destId="{B5069607-7B92-4B13-AC9F-F7B71FD16A9A}" srcOrd="0" destOrd="0" presId="urn:microsoft.com/office/officeart/2008/layout/LinedList"/>
    <dgm:cxn modelId="{E36EBAA3-3CEF-455B-8F2E-8797CD02E268}" srcId="{FF69BDD6-01F4-41A6-B235-C91EA55CC554}" destId="{9AE91F0D-4620-4CE7-82A3-D9E5EB9A1CD1}" srcOrd="2" destOrd="0" parTransId="{B11E2414-BE96-4597-BFA2-A7BF8B59D8BE}" sibTransId="{54E6EFF6-CAD7-465E-B537-347DAADE14F6}"/>
    <dgm:cxn modelId="{509DA8C0-4297-4F5F-B566-EE4393EF3C67}" type="presOf" srcId="{9AE91F0D-4620-4CE7-82A3-D9E5EB9A1CD1}" destId="{62155C75-D4F4-44C6-AF2B-9CACF42FF5F1}" srcOrd="0" destOrd="0" presId="urn:microsoft.com/office/officeart/2008/layout/LinedList"/>
    <dgm:cxn modelId="{B8912CC7-6D9A-4446-9E24-9731D99B2158}" srcId="{FF69BDD6-01F4-41A6-B235-C91EA55CC554}" destId="{FE08D2E3-B258-4C31-A7E0-FE9F8DD0FFE3}" srcOrd="1" destOrd="0" parTransId="{8B258C8A-634A-4651-9723-72D763C4812D}" sibTransId="{39588E77-12B1-4F7E-BFDD-28888616F92C}"/>
    <dgm:cxn modelId="{A6F6D2FC-6C5A-4234-914F-D420B4A6348A}" type="presOf" srcId="{7771F6D8-39E6-4BED-BAF5-923AC56BAADD}" destId="{492C77F4-0F6F-4FF9-9B1C-433B4424893D}" srcOrd="0" destOrd="0" presId="urn:microsoft.com/office/officeart/2008/layout/LinedList"/>
    <dgm:cxn modelId="{0A2AE47E-0F09-4082-A092-13F20446B03D}" type="presParOf" srcId="{B5069607-7B92-4B13-AC9F-F7B71FD16A9A}" destId="{7D2735DB-275B-43D2-B964-34CD9737875B}" srcOrd="0" destOrd="0" presId="urn:microsoft.com/office/officeart/2008/layout/LinedList"/>
    <dgm:cxn modelId="{E48E7E3D-E42C-424A-BD18-18B898406C03}" type="presParOf" srcId="{B5069607-7B92-4B13-AC9F-F7B71FD16A9A}" destId="{C5AFF668-CE19-4A6F-B64B-3CBEEB919E2E}" srcOrd="1" destOrd="0" presId="urn:microsoft.com/office/officeart/2008/layout/LinedList"/>
    <dgm:cxn modelId="{6035BD64-4C55-423C-BA7E-433CD042B54F}" type="presParOf" srcId="{C5AFF668-CE19-4A6F-B64B-3CBEEB919E2E}" destId="{CA85445B-940C-4863-A1FF-794B4704759F}" srcOrd="0" destOrd="0" presId="urn:microsoft.com/office/officeart/2008/layout/LinedList"/>
    <dgm:cxn modelId="{69CC50C4-930C-46BC-9906-617C691ACC6E}" type="presParOf" srcId="{C5AFF668-CE19-4A6F-B64B-3CBEEB919E2E}" destId="{44ECB772-5FC8-46F4-8767-699B33365A25}" srcOrd="1" destOrd="0" presId="urn:microsoft.com/office/officeart/2008/layout/LinedList"/>
    <dgm:cxn modelId="{F9E302ED-05CB-4DB8-A81A-CD751231F2D2}" type="presParOf" srcId="{B5069607-7B92-4B13-AC9F-F7B71FD16A9A}" destId="{439466C7-B239-4E4A-9738-63B000D14BA4}" srcOrd="2" destOrd="0" presId="urn:microsoft.com/office/officeart/2008/layout/LinedList"/>
    <dgm:cxn modelId="{371C4D6E-C46A-454A-943D-B7B25170BA33}" type="presParOf" srcId="{B5069607-7B92-4B13-AC9F-F7B71FD16A9A}" destId="{9E4A4647-FADA-4AD4-81F5-26F101A64D52}" srcOrd="3" destOrd="0" presId="urn:microsoft.com/office/officeart/2008/layout/LinedList"/>
    <dgm:cxn modelId="{30C03CD2-4E86-4733-9D25-404B3FEF2E7F}" type="presParOf" srcId="{9E4A4647-FADA-4AD4-81F5-26F101A64D52}" destId="{66BD0604-BDD8-4F31-9958-1E7F8E491FEF}" srcOrd="0" destOrd="0" presId="urn:microsoft.com/office/officeart/2008/layout/LinedList"/>
    <dgm:cxn modelId="{C384F605-A54D-410C-8AB5-4E86B7FC9479}" type="presParOf" srcId="{9E4A4647-FADA-4AD4-81F5-26F101A64D52}" destId="{F67D0F81-F469-4DAB-B546-553877F26F01}" srcOrd="1" destOrd="0" presId="urn:microsoft.com/office/officeart/2008/layout/LinedList"/>
    <dgm:cxn modelId="{5CF83D05-CCEC-4361-91A1-407BA04B35F4}" type="presParOf" srcId="{B5069607-7B92-4B13-AC9F-F7B71FD16A9A}" destId="{A82E75A3-5314-46A2-A746-2725C3231819}" srcOrd="4" destOrd="0" presId="urn:microsoft.com/office/officeart/2008/layout/LinedList"/>
    <dgm:cxn modelId="{3F08BE7B-EC9F-4421-88C9-8F9F4528A1FC}" type="presParOf" srcId="{B5069607-7B92-4B13-AC9F-F7B71FD16A9A}" destId="{4ADDE968-5CF4-4FD0-8A32-3BBA2B8441C1}" srcOrd="5" destOrd="0" presId="urn:microsoft.com/office/officeart/2008/layout/LinedList"/>
    <dgm:cxn modelId="{50997EDE-8BA5-442A-B608-440F8B925DE8}" type="presParOf" srcId="{4ADDE968-5CF4-4FD0-8A32-3BBA2B8441C1}" destId="{62155C75-D4F4-44C6-AF2B-9CACF42FF5F1}" srcOrd="0" destOrd="0" presId="urn:microsoft.com/office/officeart/2008/layout/LinedList"/>
    <dgm:cxn modelId="{601B530A-4BA5-47AC-833D-DA24FB296A6D}" type="presParOf" srcId="{4ADDE968-5CF4-4FD0-8A32-3BBA2B8441C1}" destId="{797C4881-4C69-40AC-9E2D-7A0295AA9475}" srcOrd="1" destOrd="0" presId="urn:microsoft.com/office/officeart/2008/layout/LinedList"/>
    <dgm:cxn modelId="{23EAB5C0-C940-47BF-8847-471F393D4D90}" type="presParOf" srcId="{B5069607-7B92-4B13-AC9F-F7B71FD16A9A}" destId="{C6DE423F-0B31-4021-A80F-F39C8AE43FD4}" srcOrd="6" destOrd="0" presId="urn:microsoft.com/office/officeart/2008/layout/LinedList"/>
    <dgm:cxn modelId="{9742553B-1D12-4765-B460-200D3F9B1F2B}" type="presParOf" srcId="{B5069607-7B92-4B13-AC9F-F7B71FD16A9A}" destId="{FBCB0756-F4F0-45FD-A730-8302C7C461F2}" srcOrd="7" destOrd="0" presId="urn:microsoft.com/office/officeart/2008/layout/LinedList"/>
    <dgm:cxn modelId="{A0172E63-D5FE-43C3-B2F2-41207EC7CAA2}" type="presParOf" srcId="{FBCB0756-F4F0-45FD-A730-8302C7C461F2}" destId="{492C77F4-0F6F-4FF9-9B1C-433B4424893D}" srcOrd="0" destOrd="0" presId="urn:microsoft.com/office/officeart/2008/layout/LinedList"/>
    <dgm:cxn modelId="{F3CC0FC1-4D31-4395-980C-D9560C09A10B}" type="presParOf" srcId="{FBCB0756-F4F0-45FD-A730-8302C7C461F2}" destId="{1120ABFB-97CA-4A5B-B5E4-B2FF9B891FFB}" srcOrd="1" destOrd="0" presId="urn:microsoft.com/office/officeart/2008/layout/LinedList"/>
    <dgm:cxn modelId="{9E8B53C8-6D28-44D6-915D-017B72F2924C}" type="presParOf" srcId="{B5069607-7B92-4B13-AC9F-F7B71FD16A9A}" destId="{CE6E4065-1DBB-4EDC-9276-145E796631B4}" srcOrd="8" destOrd="0" presId="urn:microsoft.com/office/officeart/2008/layout/LinedList"/>
    <dgm:cxn modelId="{C23A1D2F-1BB3-46C0-824E-79370115B827}" type="presParOf" srcId="{B5069607-7B92-4B13-AC9F-F7B71FD16A9A}" destId="{D65837D3-BFD3-4C7A-8B66-557AB6555A7D}" srcOrd="9" destOrd="0" presId="urn:microsoft.com/office/officeart/2008/layout/LinedList"/>
    <dgm:cxn modelId="{568E1E11-46FC-472E-80A0-E28FE2BCA4E8}" type="presParOf" srcId="{D65837D3-BFD3-4C7A-8B66-557AB6555A7D}" destId="{208CAB48-B9A4-4E70-BB0F-B0180218CD08}" srcOrd="0" destOrd="0" presId="urn:microsoft.com/office/officeart/2008/layout/LinedList"/>
    <dgm:cxn modelId="{6ACE22FD-BD58-4241-BD83-D24A2F8FBF83}" type="presParOf" srcId="{D65837D3-BFD3-4C7A-8B66-557AB6555A7D}" destId="{29D0F468-D902-47A0-ACB6-2E30A127289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735DB-275B-43D2-B964-34CD9737875B}">
      <dsp:nvSpPr>
        <dsp:cNvPr id="0" name=""/>
        <dsp:cNvSpPr/>
      </dsp:nvSpPr>
      <dsp:spPr>
        <a:xfrm>
          <a:off x="0" y="53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A85445B-940C-4863-A1FF-794B4704759F}">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0" i="0" kern="1200" dirty="0"/>
            <a:t>Health, safety, and security</a:t>
          </a:r>
          <a:endParaRPr lang="en-US" sz="3800" kern="1200" dirty="0"/>
        </a:p>
      </dsp:txBody>
      <dsp:txXfrm>
        <a:off x="0" y="531"/>
        <a:ext cx="10515600" cy="870055"/>
      </dsp:txXfrm>
    </dsp:sp>
    <dsp:sp modelId="{439466C7-B239-4E4A-9738-63B000D14BA4}">
      <dsp:nvSpPr>
        <dsp:cNvPr id="0" name=""/>
        <dsp:cNvSpPr/>
      </dsp:nvSpPr>
      <dsp:spPr>
        <a:xfrm>
          <a:off x="0" y="870586"/>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6BD0604-BDD8-4F31-9958-1E7F8E491FEF}">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0" i="0" kern="1200" dirty="0"/>
            <a:t>Transportation</a:t>
          </a:r>
          <a:endParaRPr lang="en-US" sz="3800" kern="1200" dirty="0"/>
        </a:p>
      </dsp:txBody>
      <dsp:txXfrm>
        <a:off x="0" y="870586"/>
        <a:ext cx="10515600" cy="870055"/>
      </dsp:txXfrm>
    </dsp:sp>
    <dsp:sp modelId="{A82E75A3-5314-46A2-A746-2725C3231819}">
      <dsp:nvSpPr>
        <dsp:cNvPr id="0" name=""/>
        <dsp:cNvSpPr/>
      </dsp:nvSpPr>
      <dsp:spPr>
        <a:xfrm>
          <a:off x="0" y="174064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2155C75-D4F4-44C6-AF2B-9CACF42FF5F1}">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0" i="0" kern="1200" dirty="0"/>
            <a:t>Meals</a:t>
          </a:r>
          <a:endParaRPr lang="en-US" sz="3800" kern="1200" dirty="0"/>
        </a:p>
      </dsp:txBody>
      <dsp:txXfrm>
        <a:off x="0" y="1740641"/>
        <a:ext cx="10515600" cy="870055"/>
      </dsp:txXfrm>
    </dsp:sp>
    <dsp:sp modelId="{C6DE423F-0B31-4021-A80F-F39C8AE43FD4}">
      <dsp:nvSpPr>
        <dsp:cNvPr id="0" name=""/>
        <dsp:cNvSpPr/>
      </dsp:nvSpPr>
      <dsp:spPr>
        <a:xfrm>
          <a:off x="0" y="2610696"/>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92C77F4-0F6F-4FF9-9B1C-433B4424893D}">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0" i="0" kern="1200" dirty="0" err="1"/>
            <a:t>Accomodations</a:t>
          </a:r>
          <a:endParaRPr lang="en-US" sz="3800" kern="1200" dirty="0"/>
        </a:p>
      </dsp:txBody>
      <dsp:txXfrm>
        <a:off x="0" y="2610696"/>
        <a:ext cx="10515600" cy="870055"/>
      </dsp:txXfrm>
    </dsp:sp>
    <dsp:sp modelId="{CE6E4065-1DBB-4EDC-9276-145E796631B4}">
      <dsp:nvSpPr>
        <dsp:cNvPr id="0" name=""/>
        <dsp:cNvSpPr/>
      </dsp:nvSpPr>
      <dsp:spPr>
        <a:xfrm>
          <a:off x="0" y="348075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08CAB48-B9A4-4E70-BB0F-B0180218CD08}">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0" i="0" kern="1200" dirty="0"/>
            <a:t>Cultural activities/visits</a:t>
          </a:r>
          <a:endParaRPr lang="en-US" sz="3800" kern="1200" dirty="0"/>
        </a:p>
      </dsp:txBody>
      <dsp:txXfrm>
        <a:off x="0" y="3480751"/>
        <a:ext cx="10515600" cy="87005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2/13/2026</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2/13/2026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79498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355374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2337192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122536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17</a:t>
            </a:fld>
            <a:endParaRPr lang="en-US" dirty="0"/>
          </a:p>
        </p:txBody>
      </p:sp>
    </p:spTree>
    <p:extLst>
      <p:ext uri="{BB962C8B-B14F-4D97-AF65-F5344CB8AC3E}">
        <p14:creationId xmlns:p14="http://schemas.microsoft.com/office/powerpoint/2010/main" val="3743508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22</a:t>
            </a:fld>
            <a:endParaRPr lang="en-US" dirty="0"/>
          </a:p>
        </p:txBody>
      </p:sp>
    </p:spTree>
    <p:extLst>
      <p:ext uri="{BB962C8B-B14F-4D97-AF65-F5344CB8AC3E}">
        <p14:creationId xmlns:p14="http://schemas.microsoft.com/office/powerpoint/2010/main" val="1961380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6212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8000"/>
            </a:lvl1pPr>
          </a:lstStyle>
          <a:p>
            <a:r>
              <a:rPr lang="en-US" dirty="0"/>
              <a:t>CLICK TO EDIT MASTER TITLE</a:t>
            </a:r>
          </a:p>
        </p:txBody>
      </p:sp>
      <p:sp>
        <p:nvSpPr>
          <p:cNvPr id="10" name="Text Placeholder 2">
            <a:extLst>
              <a:ext uri="{FF2B5EF4-FFF2-40B4-BE49-F238E27FC236}">
                <a16:creationId xmlns:a16="http://schemas.microsoft.com/office/drawing/2014/main" id="{860D9A71-4723-318F-C9C2-A78E2B694A70}"/>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a:normAutofit/>
          </a:bodyPr>
          <a:lstStyle>
            <a:lvl1pPr marL="0" indent="0">
              <a:buNone/>
              <a:defRPr sz="1600" spc="300"/>
            </a:lvl1pPr>
          </a:lstStyle>
          <a:p>
            <a:pPr lvl="0"/>
            <a:r>
              <a:rPr lang="en-US" dirty="0"/>
              <a:t>WEBSITE GOES HERE</a:t>
            </a:r>
          </a:p>
        </p:txBody>
      </p:sp>
      <p:sp>
        <p:nvSpPr>
          <p:cNvPr id="9" name="Footer Placeholder 8">
            <a:extLst>
              <a:ext uri="{FF2B5EF4-FFF2-40B4-BE49-F238E27FC236}">
                <a16:creationId xmlns:a16="http://schemas.microsoft.com/office/drawing/2014/main" id="{D997E42D-5E17-7C76-9F7D-0B1EC402C337}"/>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1885361"/>
            <a:ext cx="5157787"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1885361"/>
            <a:ext cx="5183188"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54CF5214-BAF8-8514-D9E3-DDD504A31BF5}"/>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7" name="Footer Placeholder 6">
            <a:extLst>
              <a:ext uri="{FF2B5EF4-FFF2-40B4-BE49-F238E27FC236}">
                <a16:creationId xmlns:a16="http://schemas.microsoft.com/office/drawing/2014/main" id="{A1000703-5040-3702-1528-F2226277CC9E}"/>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4138893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5" name="Subtitle 2">
            <a:extLst>
              <a:ext uri="{FF2B5EF4-FFF2-40B4-BE49-F238E27FC236}">
                <a16:creationId xmlns:a16="http://schemas.microsoft.com/office/drawing/2014/main" id="{CB11A616-4D84-4BF3-86C7-9F1BBDAD3A83}"/>
              </a:ext>
            </a:extLst>
          </p:cNvPr>
          <p:cNvSpPr>
            <a:spLocks noGrp="1"/>
          </p:cNvSpPr>
          <p:nvPr>
            <p:ph type="subTitle" idx="1"/>
          </p:nvPr>
        </p:nvSpPr>
        <p:spPr>
          <a:xfrm>
            <a:off x="838200" y="5486400"/>
            <a:ext cx="6548438" cy="6975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2">
            <a:extLst>
              <a:ext uri="{FF2B5EF4-FFF2-40B4-BE49-F238E27FC236}">
                <a16:creationId xmlns:a16="http://schemas.microsoft.com/office/drawing/2014/main" id="{780447B9-A1CD-B8D8-4FD3-A505B9ACD373}"/>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4" name="Footer Placeholder 3">
            <a:extLst>
              <a:ext uri="{FF2B5EF4-FFF2-40B4-BE49-F238E27FC236}">
                <a16:creationId xmlns:a16="http://schemas.microsoft.com/office/drawing/2014/main" id="{1FD79251-F5C6-C2BD-F8FF-834672C71122}"/>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3442725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2">
            <a:extLst>
              <a:ext uri="{FF2B5EF4-FFF2-40B4-BE49-F238E27FC236}">
                <a16:creationId xmlns:a16="http://schemas.microsoft.com/office/drawing/2014/main" id="{72FE91B6-3FF0-7E5D-54DA-F1738C53B034}"/>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6" name="Footer Placeholder 5">
            <a:extLst>
              <a:ext uri="{FF2B5EF4-FFF2-40B4-BE49-F238E27FC236}">
                <a16:creationId xmlns:a16="http://schemas.microsoft.com/office/drawing/2014/main" id="{46FC4073-3846-B3C7-13EA-D585D0241C4A}"/>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3034744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32308C8E-8848-0563-A020-43F3295C0055}"/>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4" name="Footer Placeholder 3">
            <a:extLst>
              <a:ext uri="{FF2B5EF4-FFF2-40B4-BE49-F238E27FC236}">
                <a16:creationId xmlns:a16="http://schemas.microsoft.com/office/drawing/2014/main" id="{3D2989D8-A347-81C7-32D9-E12299F63352}"/>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865092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6B5E0DD3-854B-420F-ADA1-DED8ADDCC3A8}"/>
              </a:ext>
            </a:extLst>
          </p:cNvPr>
          <p:cNvSpPr>
            <a:spLocks noGrp="1"/>
          </p:cNvSpPr>
          <p:nvPr>
            <p:ph type="body" sz="quarter" idx="11"/>
          </p:nvPr>
        </p:nvSpPr>
        <p:spPr>
          <a:xfrm>
            <a:off x="1554163" y="2062956"/>
            <a:ext cx="9083675" cy="273208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
        <p:nvSpPr>
          <p:cNvPr id="4" name="Text Placeholder 2">
            <a:extLst>
              <a:ext uri="{FF2B5EF4-FFF2-40B4-BE49-F238E27FC236}">
                <a16:creationId xmlns:a16="http://schemas.microsoft.com/office/drawing/2014/main" id="{E5B803F5-45DF-1128-6100-2F10EB13F41E}"/>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5" name="Footer Placeholder 4">
            <a:extLst>
              <a:ext uri="{FF2B5EF4-FFF2-40B4-BE49-F238E27FC236}">
                <a16:creationId xmlns:a16="http://schemas.microsoft.com/office/drawing/2014/main" id="{DC308DF6-5037-363A-D495-7D49D3EE209B}"/>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118134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838200" y="0"/>
            <a:ext cx="10896600" cy="1226916"/>
          </a:xfrm>
        </p:spPr>
        <p:txBody>
          <a:bodyPr anchor="b"/>
          <a:lstStyle>
            <a:lvl1pPr algn="ctr">
              <a:defRPr/>
            </a:lvl1pPr>
          </a:lstStyle>
          <a:p>
            <a:r>
              <a:rPr lang="en-US" dirty="0"/>
              <a:t>CLICK TO EDIT MASTER TITLE STYLE</a:t>
            </a:r>
          </a:p>
        </p:txBody>
      </p:sp>
      <p:sp>
        <p:nvSpPr>
          <p:cNvPr id="7" name="Content Placeholder 5">
            <a:extLst>
              <a:ext uri="{FF2B5EF4-FFF2-40B4-BE49-F238E27FC236}">
                <a16:creationId xmlns:a16="http://schemas.microsoft.com/office/drawing/2014/main" id="{D75C1F3A-BBBB-2946-BF9D-CD1C4898C830}"/>
              </a:ext>
            </a:extLst>
          </p:cNvPr>
          <p:cNvSpPr>
            <a:spLocks noGrp="1"/>
          </p:cNvSpPr>
          <p:nvPr>
            <p:ph sz="quarter" idx="10"/>
          </p:nvPr>
        </p:nvSpPr>
        <p:spPr>
          <a:xfrm>
            <a:off x="838200" y="1690688"/>
            <a:ext cx="10896600" cy="4862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838200" y="1175657"/>
            <a:ext cx="10896600" cy="32044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ext Placeholder 2">
            <a:extLst>
              <a:ext uri="{FF2B5EF4-FFF2-40B4-BE49-F238E27FC236}">
                <a16:creationId xmlns:a16="http://schemas.microsoft.com/office/drawing/2014/main" id="{8DA51DAE-70D5-670E-0512-6D3D872790A2}"/>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5" name="Footer Placeholder 4">
            <a:extLst>
              <a:ext uri="{FF2B5EF4-FFF2-40B4-BE49-F238E27FC236}">
                <a16:creationId xmlns:a16="http://schemas.microsoft.com/office/drawing/2014/main" id="{41D15E8D-1FEC-DF9F-AFBC-45AC80A9DA4D}"/>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850829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 name="Text Placeholder 2">
            <a:extLst>
              <a:ext uri="{FF2B5EF4-FFF2-40B4-BE49-F238E27FC236}">
                <a16:creationId xmlns:a16="http://schemas.microsoft.com/office/drawing/2014/main" id="{14B672F7-6F1E-B5F8-D111-799B2C4A5A32}"/>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7" name="Footer Placeholder 6">
            <a:extLst>
              <a:ext uri="{FF2B5EF4-FFF2-40B4-BE49-F238E27FC236}">
                <a16:creationId xmlns:a16="http://schemas.microsoft.com/office/drawing/2014/main" id="{75FB2EE8-F086-AC09-D4FF-5B41B4EAF107}"/>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3386122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Picture Placeholder 2">
            <a:extLst>
              <a:ext uri="{FF2B5EF4-FFF2-40B4-BE49-F238E27FC236}">
                <a16:creationId xmlns:a16="http://schemas.microsoft.com/office/drawing/2014/main" id="{B04B7B3E-1EE1-4212-9F4F-0C7DC6C1584F}"/>
              </a:ext>
            </a:extLst>
          </p:cNvPr>
          <p:cNvSpPr>
            <a:spLocks noGrp="1"/>
          </p:cNvSpPr>
          <p:nvPr>
            <p:ph type="pic" idx="11"/>
          </p:nvPr>
        </p:nvSpPr>
        <p:spPr>
          <a:xfrm>
            <a:off x="5180012"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3" name="Text Placeholder 2">
            <a:extLst>
              <a:ext uri="{FF2B5EF4-FFF2-40B4-BE49-F238E27FC236}">
                <a16:creationId xmlns:a16="http://schemas.microsoft.com/office/drawing/2014/main" id="{BDAF25DC-2220-A7C3-D7CF-C9BF7DC3E08E}"/>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4" name="Footer Placeholder 3">
            <a:extLst>
              <a:ext uri="{FF2B5EF4-FFF2-40B4-BE49-F238E27FC236}">
                <a16:creationId xmlns:a16="http://schemas.microsoft.com/office/drawing/2014/main" id="{30DD550B-8177-0A10-F8B5-965766F90986}"/>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3259013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911825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7CA2F9-D292-2A36-2C2B-01C0A5C15981}"/>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4" name="Footer Placeholder 3">
            <a:extLst>
              <a:ext uri="{FF2B5EF4-FFF2-40B4-BE49-F238E27FC236}">
                <a16:creationId xmlns:a16="http://schemas.microsoft.com/office/drawing/2014/main" id="{4C13771C-0245-E2F2-6D9B-A80890CD07E2}"/>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128697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A8FB924-7820-A342-A545-0DFCE2908E1F}"/>
              </a:ext>
            </a:extLst>
          </p:cNvPr>
          <p:cNvSpPr>
            <a:spLocks noGrp="1"/>
          </p:cNvSpPr>
          <p:nvPr>
            <p:ph type="pic" sz="quarter" idx="13"/>
          </p:nvPr>
        </p:nvSpPr>
        <p:spPr>
          <a:xfrm>
            <a:off x="831850" y="0"/>
            <a:ext cx="113601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2">
            <a:extLst>
              <a:ext uri="{FF2B5EF4-FFF2-40B4-BE49-F238E27FC236}">
                <a16:creationId xmlns:a16="http://schemas.microsoft.com/office/drawing/2014/main" id="{7F4DAD80-935E-1259-8337-9302BCD9A32D}"/>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6" name="Footer Placeholder 5">
            <a:extLst>
              <a:ext uri="{FF2B5EF4-FFF2-40B4-BE49-F238E27FC236}">
                <a16:creationId xmlns:a16="http://schemas.microsoft.com/office/drawing/2014/main" id="{CCC3A7E5-67D2-51AE-C09E-4EB06E74959E}"/>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113273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EE4273-5B11-44D2-BB30-AB361AEA564E}"/>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3072985"/>
            <a:ext cx="6548438" cy="2413416"/>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199" y="5486401"/>
            <a:ext cx="6548439" cy="304800"/>
          </a:xfrm>
        </p:spPr>
        <p:txBody>
          <a:bodyPr>
            <a:normAutofit/>
          </a:bodyPr>
          <a:lstStyle>
            <a:lvl1pPr marL="0" indent="0">
              <a:buNone/>
              <a:defRPr sz="1600" spc="300"/>
            </a:lvl1pPr>
          </a:lstStyle>
          <a:p>
            <a:pPr lvl="0"/>
            <a:r>
              <a:rPr lang="en-US" dirty="0"/>
              <a:t>WEBSITE GOES HERE</a:t>
            </a:r>
          </a:p>
        </p:txBody>
      </p:sp>
      <p:sp>
        <p:nvSpPr>
          <p:cNvPr id="3" name="Text Placeholder 2">
            <a:extLst>
              <a:ext uri="{FF2B5EF4-FFF2-40B4-BE49-F238E27FC236}">
                <a16:creationId xmlns:a16="http://schemas.microsoft.com/office/drawing/2014/main" id="{407224C5-CBBF-C6D4-C9CD-4858D41B98C1}"/>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5" name="Footer Placeholder 4">
            <a:extLst>
              <a:ext uri="{FF2B5EF4-FFF2-40B4-BE49-F238E27FC236}">
                <a16:creationId xmlns:a16="http://schemas.microsoft.com/office/drawing/2014/main" id="{BE00C47D-B0AE-9E59-A1D3-21F8530029CB}"/>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150662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anchor="t">
            <a:noAutofit/>
          </a:bodyPr>
          <a:lstStyle>
            <a:lvl1pPr marL="0" indent="0" algn="ctr">
              <a:buNone/>
              <a:defRPr sz="1400"/>
            </a:lvl1pPr>
          </a:lstStyle>
          <a:p>
            <a:r>
              <a:rPr lang="en-US"/>
              <a:t>Click icon to add picture</a:t>
            </a:r>
            <a:endParaRPr lang="en-US" dirty="0"/>
          </a:p>
        </p:txBody>
      </p:sp>
      <p:sp>
        <p:nvSpPr>
          <p:cNvPr id="12" name="Title 1">
            <a:extLst>
              <a:ext uri="{FF2B5EF4-FFF2-40B4-BE49-F238E27FC236}">
                <a16:creationId xmlns:a16="http://schemas.microsoft.com/office/drawing/2014/main" id="{D985175C-7C48-9449-9A0A-088E9BCAE9BE}"/>
              </a:ext>
            </a:extLst>
          </p:cNvPr>
          <p:cNvSpPr>
            <a:spLocks noGrp="1"/>
          </p:cNvSpPr>
          <p:nvPr>
            <p:ph type="title" hasCustomPrompt="1"/>
          </p:nvPr>
        </p:nvSpPr>
        <p:spPr>
          <a:xfrm>
            <a:off x="1148373" y="3259237"/>
            <a:ext cx="5445858" cy="2852737"/>
          </a:xfrm>
        </p:spPr>
        <p:txBody>
          <a:bodyPr anchor="b">
            <a:normAutofit/>
          </a:bodyPr>
          <a:lstStyle>
            <a:lvl1pPr>
              <a:defRPr sz="4800"/>
            </a:lvl1pPr>
          </a:lstStyle>
          <a:p>
            <a:r>
              <a:rPr lang="en-US" dirty="0"/>
              <a:t>CLICK TO EDIT MASTER TITLE STYLE</a:t>
            </a:r>
          </a:p>
        </p:txBody>
      </p:sp>
      <p:sp>
        <p:nvSpPr>
          <p:cNvPr id="13" name="Text Placeholder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1148373" y="6138962"/>
            <a:ext cx="5445858" cy="580815"/>
          </a:xfrm>
        </p:spPr>
        <p:txBody>
          <a:bodyPr>
            <a:normAutofit/>
          </a:bodyPr>
          <a:lstStyle>
            <a:lvl1pPr marL="0" indent="0">
              <a:buNone/>
              <a:defRPr sz="1800" b="0" i="0" spc="300">
                <a:solidFill>
                  <a:schemeClr val="tx2"/>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2" name="Text Placeholder 11">
            <a:extLst>
              <a:ext uri="{FF2B5EF4-FFF2-40B4-BE49-F238E27FC236}">
                <a16:creationId xmlns:a16="http://schemas.microsoft.com/office/drawing/2014/main" id="{DA80A15A-88F2-2144-8707-F31DD26C52B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600" spc="0">
                <a:solidFill>
                  <a:schemeClr val="tx2"/>
                </a:solidFill>
              </a:defRPr>
            </a:lvl1pPr>
            <a:lvl2pPr>
              <a:lnSpc>
                <a:spcPct val="150000"/>
              </a:lnSpc>
              <a:defRPr sz="1400" spc="0">
                <a:solidFill>
                  <a:schemeClr val="tx2"/>
                </a:solidFill>
              </a:defRPr>
            </a:lvl2pPr>
            <a:lvl3pPr>
              <a:lnSpc>
                <a:spcPct val="150000"/>
              </a:lnSpc>
              <a:defRPr sz="1200" spc="0">
                <a:solidFill>
                  <a:schemeClr val="tx2"/>
                </a:solidFill>
              </a:defRPr>
            </a:lvl3pPr>
            <a:lvl4pPr>
              <a:lnSpc>
                <a:spcPct val="150000"/>
              </a:lnSpc>
              <a:defRPr sz="1100" spc="0">
                <a:solidFill>
                  <a:schemeClr val="tx2"/>
                </a:solidFill>
              </a:defRPr>
            </a:lvl4pPr>
            <a:lvl5pPr>
              <a:lnSpc>
                <a:spcPct val="150000"/>
              </a:lnSpc>
              <a:defRPr sz="11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ext Placeholder 2">
            <a:extLst>
              <a:ext uri="{FF2B5EF4-FFF2-40B4-BE49-F238E27FC236}">
                <a16:creationId xmlns:a16="http://schemas.microsoft.com/office/drawing/2014/main" id="{D3522F9F-EB81-A0A9-3124-03576F3C9406}"/>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5" name="Footer Placeholder 4">
            <a:extLst>
              <a:ext uri="{FF2B5EF4-FFF2-40B4-BE49-F238E27FC236}">
                <a16:creationId xmlns:a16="http://schemas.microsoft.com/office/drawing/2014/main" id="{51C6B880-736A-41D0-4CDF-906D0D32D4A1}"/>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3836849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38200" y="0"/>
            <a:ext cx="52578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
        <p:nvSpPr>
          <p:cNvPr id="4" name="Text Placeholder 2">
            <a:extLst>
              <a:ext uri="{FF2B5EF4-FFF2-40B4-BE49-F238E27FC236}">
                <a16:creationId xmlns:a16="http://schemas.microsoft.com/office/drawing/2014/main" id="{5CDB5228-26E3-B388-99AB-D6E28F6ED61C}"/>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5" name="Footer Placeholder 4">
            <a:extLst>
              <a:ext uri="{FF2B5EF4-FFF2-40B4-BE49-F238E27FC236}">
                <a16:creationId xmlns:a16="http://schemas.microsoft.com/office/drawing/2014/main" id="{50CDB750-8624-CF47-B512-2548F394EBC7}"/>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1437461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838200" y="0"/>
            <a:ext cx="1135380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a:normAutofit/>
          </a:bodyPr>
          <a:lstStyle>
            <a:lvl1pPr marL="0" indent="0" algn="ctr">
              <a:lnSpc>
                <a:spcPct val="150000"/>
              </a:lnSpc>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a:normAutofit/>
          </a:bodyPr>
          <a:lstStyle>
            <a:lvl1pPr algn="ctr">
              <a:defRPr sz="2800"/>
            </a:lvl1pPr>
          </a:lstStyle>
          <a:p>
            <a:r>
              <a:rPr lang="en-US" dirty="0"/>
              <a:t>TITLE GOES HERE</a:t>
            </a:r>
          </a:p>
        </p:txBody>
      </p:sp>
      <p:sp>
        <p:nvSpPr>
          <p:cNvPr id="3" name="Text Placeholder 2">
            <a:extLst>
              <a:ext uri="{FF2B5EF4-FFF2-40B4-BE49-F238E27FC236}">
                <a16:creationId xmlns:a16="http://schemas.microsoft.com/office/drawing/2014/main" id="{4A456811-6AF7-0E20-D7FA-553D839C0B72}"/>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4" name="Footer Placeholder 3">
            <a:extLst>
              <a:ext uri="{FF2B5EF4-FFF2-40B4-BE49-F238E27FC236}">
                <a16:creationId xmlns:a16="http://schemas.microsoft.com/office/drawing/2014/main" id="{4B314A5E-0111-C20E-9AD9-4CAB4D23DBE9}"/>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1565262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71C3BC6-F801-857C-8E0C-7DDA360BC9FB}"/>
              </a:ext>
            </a:extLst>
          </p:cNvPr>
          <p:cNvSpPr>
            <a:spLocks noGrp="1"/>
          </p:cNvSpPr>
          <p:nvPr>
            <p:ph type="pic" sz="quarter" idx="14"/>
          </p:nvPr>
        </p:nvSpPr>
        <p:spPr>
          <a:xfrm>
            <a:off x="838200" y="2627"/>
            <a:ext cx="11353799" cy="4631365"/>
          </a:xfrm>
          <a:custGeom>
            <a:avLst/>
            <a:gdLst>
              <a:gd name="connsiteX0" fmla="*/ 0 w 11353799"/>
              <a:gd name="connsiteY0" fmla="*/ 0 h 4631365"/>
              <a:gd name="connsiteX1" fmla="*/ 11353799 w 11353799"/>
              <a:gd name="connsiteY1" fmla="*/ 0 h 4631365"/>
              <a:gd name="connsiteX2" fmla="*/ 11353799 w 11353799"/>
              <a:gd name="connsiteY2" fmla="*/ 4631365 h 4631365"/>
              <a:gd name="connsiteX3" fmla="*/ 10892905 w 11353799"/>
              <a:gd name="connsiteY3" fmla="*/ 4631365 h 4631365"/>
              <a:gd name="connsiteX4" fmla="*/ 10892905 w 11353799"/>
              <a:gd name="connsiteY4" fmla="*/ 1965657 h 4631365"/>
              <a:gd name="connsiteX5" fmla="*/ 5773993 w 11353799"/>
              <a:gd name="connsiteY5" fmla="*/ 1965657 h 4631365"/>
              <a:gd name="connsiteX6" fmla="*/ 5773993 w 11353799"/>
              <a:gd name="connsiteY6" fmla="*/ 4631365 h 4631365"/>
              <a:gd name="connsiteX7" fmla="*/ 5118912 w 11353799"/>
              <a:gd name="connsiteY7" fmla="*/ 4631365 h 4631365"/>
              <a:gd name="connsiteX8" fmla="*/ 5118912 w 11353799"/>
              <a:gd name="connsiteY8" fmla="*/ 1965657 h 4631365"/>
              <a:gd name="connsiteX9" fmla="*/ 0 w 11353799"/>
              <a:gd name="connsiteY9" fmla="*/ 1965657 h 463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53799" h="4631365">
                <a:moveTo>
                  <a:pt x="0" y="0"/>
                </a:moveTo>
                <a:lnTo>
                  <a:pt x="11353799" y="0"/>
                </a:lnTo>
                <a:lnTo>
                  <a:pt x="11353799" y="4631365"/>
                </a:lnTo>
                <a:lnTo>
                  <a:pt x="10892905" y="4631365"/>
                </a:lnTo>
                <a:lnTo>
                  <a:pt x="10892905" y="1965657"/>
                </a:lnTo>
                <a:lnTo>
                  <a:pt x="5773993" y="1965657"/>
                </a:lnTo>
                <a:lnTo>
                  <a:pt x="5773993" y="4631365"/>
                </a:lnTo>
                <a:lnTo>
                  <a:pt x="5118912" y="4631365"/>
                </a:lnTo>
                <a:lnTo>
                  <a:pt x="5118912" y="1965657"/>
                </a:lnTo>
                <a:lnTo>
                  <a:pt x="0" y="1965657"/>
                </a:lnTo>
                <a:close/>
              </a:path>
            </a:pathLst>
          </a:custGeom>
          <a:solidFill>
            <a:schemeClr val="bg1">
              <a:lumMod val="95000"/>
            </a:schemeClr>
          </a:solidFill>
        </p:spPr>
        <p:txBody>
          <a:bodyPr wrap="square">
            <a:noAutofit/>
          </a:bodyPr>
          <a:lstStyle>
            <a:lvl1pPr marL="0" indent="0" algn="ctr">
              <a:buNone/>
              <a:defRPr sz="1400"/>
            </a:lvl1pPr>
          </a:lstStyle>
          <a:p>
            <a:r>
              <a:rPr lang="en-US"/>
              <a:t>Click icon to add picture</a:t>
            </a:r>
            <a:endParaRPr lang="en-US" dirty="0"/>
          </a:p>
        </p:txBody>
      </p:sp>
      <p:sp>
        <p:nvSpPr>
          <p:cNvPr id="4" name="Text Placeholder 2">
            <a:extLst>
              <a:ext uri="{FF2B5EF4-FFF2-40B4-BE49-F238E27FC236}">
                <a16:creationId xmlns:a16="http://schemas.microsoft.com/office/drawing/2014/main" id="{E94B1A93-5100-5048-8230-09B3D176D183}"/>
              </a:ext>
            </a:extLst>
          </p:cNvPr>
          <p:cNvSpPr>
            <a:spLocks noGrp="1"/>
          </p:cNvSpPr>
          <p:nvPr>
            <p:ph type="body" idx="1"/>
          </p:nvPr>
        </p:nvSpPr>
        <p:spPr>
          <a:xfrm>
            <a:off x="1562100" y="2679700"/>
            <a:ext cx="4242611"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66926CBF-E2B0-C44C-AD98-B15D17ADD5AF}"/>
              </a:ext>
            </a:extLst>
          </p:cNvPr>
          <p:cNvSpPr>
            <a:spLocks noGrp="1"/>
          </p:cNvSpPr>
          <p:nvPr>
            <p:ph type="body" sz="quarter" idx="3"/>
          </p:nvPr>
        </p:nvSpPr>
        <p:spPr>
          <a:xfrm>
            <a:off x="7467601" y="2679700"/>
            <a:ext cx="4072192"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6674C34-BF58-4A21-BEE1-52BA2A5DBB70}"/>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5B9DBB42-C0AF-BA88-3E44-5D81D0468533}"/>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12" name="Footer Placeholder 11">
            <a:extLst>
              <a:ext uri="{FF2B5EF4-FFF2-40B4-BE49-F238E27FC236}">
                <a16:creationId xmlns:a16="http://schemas.microsoft.com/office/drawing/2014/main" id="{60BB105E-34AD-3B20-BA4B-F2896C2BFBA2}"/>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124176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ADF8-C269-5D42-A626-BE35303B9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7CE01-A53E-894C-9672-25D8CB7D5F89}"/>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81B6C343-7B00-3AEC-3ED2-310084346664}"/>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7" name="Footer Placeholder 6">
            <a:extLst>
              <a:ext uri="{FF2B5EF4-FFF2-40B4-BE49-F238E27FC236}">
                <a16:creationId xmlns:a16="http://schemas.microsoft.com/office/drawing/2014/main" id="{D501290A-034A-F4BD-B23D-0BCD0540BB41}"/>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6141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F824E8-8F6B-3D44-A59E-3179A03A787F}"/>
              </a:ext>
            </a:extLst>
          </p:cNvPr>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2505075"/>
            <a:ext cx="5157787"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17E1808-3255-6342-8F11-708C178C686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2505075"/>
            <a:ext cx="5183188"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9FF4A16E-398B-0ACC-EC1B-8E5E2D872952}"/>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dirty="0"/>
              <a:t>X</a:t>
            </a:r>
          </a:p>
        </p:txBody>
      </p:sp>
      <p:sp>
        <p:nvSpPr>
          <p:cNvPr id="10" name="Footer Placeholder 9">
            <a:extLst>
              <a:ext uri="{FF2B5EF4-FFF2-40B4-BE49-F238E27FC236}">
                <a16:creationId xmlns:a16="http://schemas.microsoft.com/office/drawing/2014/main" id="{CFCDBD04-BDA1-3ED9-D460-DCB6842CE342}"/>
              </a:ext>
            </a:extLst>
          </p:cNvPr>
          <p:cNvSpPr>
            <a:spLocks noGrp="1"/>
          </p:cNvSpPr>
          <p:nvPr>
            <p:ph type="ftr" sz="quarter" idx="17"/>
          </p:nvPr>
        </p:nvSpPr>
        <p:spPr/>
        <p:txBody>
          <a:bodyPr/>
          <a:lstStyle/>
          <a:p>
            <a:r>
              <a:rPr lang="en-US" dirty="0"/>
              <a:t>Margie's Travel</a:t>
            </a:r>
          </a:p>
        </p:txBody>
      </p:sp>
    </p:spTree>
    <p:extLst>
      <p:ext uri="{BB962C8B-B14F-4D97-AF65-F5344CB8AC3E}">
        <p14:creationId xmlns:p14="http://schemas.microsoft.com/office/powerpoint/2010/main" val="3257765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rot="16200000">
            <a:off x="-678794" y="4213707"/>
            <a:ext cx="2194560" cy="283464"/>
          </a:xfrm>
          <a:prstGeom prst="rect">
            <a:avLst/>
          </a:prstGeom>
        </p:spPr>
        <p:txBody>
          <a:bodyPr vert="horz" lIns="91440" tIns="45720" rIns="91440" bIns="45720" rtlCol="0" anchor="ctr"/>
          <a:lstStyle>
            <a:lvl1pPr algn="l">
              <a:defRPr sz="1600" b="1" cap="all" baseline="0">
                <a:solidFill>
                  <a:schemeClr val="tx1"/>
                </a:solidFill>
                <a:latin typeface="+mj-lt"/>
              </a:defRPr>
            </a:lvl1pPr>
          </a:lstStyle>
          <a:p>
            <a:r>
              <a:rPr lang="en-US" dirty="0"/>
              <a:t>Margie's Travel</a:t>
            </a:r>
          </a:p>
        </p:txBody>
      </p:sp>
      <p:sp>
        <p:nvSpPr>
          <p:cNvPr id="16" name="Shape 62">
            <a:extLst>
              <a:ext uri="{FF2B5EF4-FFF2-40B4-BE49-F238E27FC236}">
                <a16:creationId xmlns:a16="http://schemas.microsoft.com/office/drawing/2014/main" id="{2C8F251E-BB08-9D42-8813-D3CD1AE6AF9A}"/>
              </a:ext>
            </a:extLst>
          </p:cNvPr>
          <p:cNvSpPr/>
          <p:nvPr userDrawn="1"/>
        </p:nvSpPr>
        <p:spPr>
          <a:xfrm flipV="1">
            <a:off x="419100" y="798384"/>
            <a:ext cx="1" cy="2188805"/>
          </a:xfrm>
          <a:prstGeom prst="line">
            <a:avLst/>
          </a:prstGeom>
          <a:ln w="3810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7" name="Shape 42">
            <a:extLst>
              <a:ext uri="{FF2B5EF4-FFF2-40B4-BE49-F238E27FC236}">
                <a16:creationId xmlns:a16="http://schemas.microsoft.com/office/drawing/2014/main" id="{3890D1E5-941D-C642-A000-669C7923941B}"/>
              </a:ext>
            </a:extLst>
          </p:cNvPr>
          <p:cNvSpPr txBox="1">
            <a:spLocks/>
          </p:cNvSpPr>
          <p:nvPr userDrawn="1"/>
        </p:nvSpPr>
        <p:spPr>
          <a:xfrm>
            <a:off x="158397" y="77222"/>
            <a:ext cx="521406" cy="247651"/>
          </a:xfrm>
          <a:prstGeom prst="rect">
            <a:avLst/>
          </a:prstGeom>
        </p:spPr>
        <p:txBody>
          <a:bodyPr/>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6CB4B4D-7CA3-9044-876B-883B54F8677D}" type="slidenum">
              <a:rPr lang="en-US" sz="1050" smtClean="0">
                <a:solidFill>
                  <a:schemeClr val="tx2"/>
                </a:solidFill>
              </a:rPr>
              <a:pPr algn="ctr"/>
              <a:t>‹#›</a:t>
            </a:fld>
            <a:endParaRPr lang="en-US" sz="1050" dirty="0">
              <a:solidFill>
                <a:schemeClr val="tx2"/>
              </a:solidFill>
            </a:endParaRPr>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651" r:id="rId2"/>
    <p:sldLayoutId id="2147483674" r:id="rId3"/>
    <p:sldLayoutId id="2147483660" r:id="rId4"/>
    <p:sldLayoutId id="2147483670" r:id="rId5"/>
    <p:sldLayoutId id="2147483669" r:id="rId6"/>
    <p:sldLayoutId id="2147483664" r:id="rId7"/>
    <p:sldLayoutId id="2147483650" r:id="rId8"/>
    <p:sldLayoutId id="2147483653" r:id="rId9"/>
    <p:sldLayoutId id="2147483680" r:id="rId10"/>
    <p:sldLayoutId id="2147483678" r:id="rId11"/>
    <p:sldLayoutId id="2147483679" r:id="rId12"/>
    <p:sldLayoutId id="2147483672" r:id="rId13"/>
    <p:sldLayoutId id="2147483683" r:id="rId14"/>
    <p:sldLayoutId id="2147483675" r:id="rId15"/>
    <p:sldLayoutId id="2147483681" r:id="rId16"/>
    <p:sldLayoutId id="2147483682" r:id="rId17"/>
    <p:sldLayoutId id="2147483671" r:id="rId18"/>
    <p:sldLayoutId id="2147483677" r:id="rId19"/>
    <p:sldLayoutId id="2147483676" r:id="rId20"/>
  </p:sldLayoutIdLst>
  <p:hf sldNum="0" hdr="0" dt="0"/>
  <p:txStyles>
    <p:titleStyle>
      <a:lvl1pPr algn="l" defTabSz="914400" rtl="0" eaLnBrk="1" latinLnBrk="0" hangingPunct="1">
        <a:lnSpc>
          <a:spcPct val="90000"/>
        </a:lnSpc>
        <a:spcBef>
          <a:spcPct val="0"/>
        </a:spcBef>
        <a:buNone/>
        <a:defRPr sz="4400" b="1" i="0" kern="1200" cap="all" spc="-150" baseline="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5.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hyperlink" Target="https://www.ciee.org/go-abroad/for-educators/custom-programs/about" TargetMode="External"/><Relationship Id="rId5" Type="http://schemas.openxmlformats.org/officeDocument/2006/relationships/hyperlink" Target="https://sc.edu/about/initiatives/center_for_integrative_experiential_learning/student_toolbox/student_grants.php" TargetMode="External"/><Relationship Id="rId10" Type="http://schemas.openxmlformats.org/officeDocument/2006/relationships/image" Target="../media/image29.svg"/><Relationship Id="rId4" Type="http://schemas.openxmlformats.org/officeDocument/2006/relationships/hyperlink" Target="https://sc.edu/about/system_and_campuses/lancaster/study/student_opportunities/travel_study/" TargetMode="External"/><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1ABD-7339-4C70-82A3-696BE8EF14DF}"/>
              </a:ext>
              <a:ext uri="{C183D7F6-B498-43B3-948B-1728B52AA6E4}">
                <adec:decorative xmlns:adec="http://schemas.microsoft.com/office/drawing/2017/decorative" val="0"/>
              </a:ext>
            </a:extLst>
          </p:cNvPr>
          <p:cNvSpPr>
            <a:spLocks noGrp="1"/>
          </p:cNvSpPr>
          <p:nvPr>
            <p:ph type="title"/>
          </p:nvPr>
        </p:nvSpPr>
        <p:spPr>
          <a:xfrm>
            <a:off x="839788" y="987426"/>
            <a:ext cx="3932237" cy="1868896"/>
          </a:xfrm>
        </p:spPr>
        <p:txBody>
          <a:bodyPr anchor="b">
            <a:normAutofit/>
          </a:bodyPr>
          <a:lstStyle/>
          <a:p>
            <a:r>
              <a:rPr lang="en-US" dirty="0"/>
              <a:t>Travel study</a:t>
            </a:r>
          </a:p>
        </p:txBody>
      </p:sp>
      <p:sp>
        <p:nvSpPr>
          <p:cNvPr id="6" name="Text Placeholder 5">
            <a:extLst>
              <a:ext uri="{FF2B5EF4-FFF2-40B4-BE49-F238E27FC236}">
                <a16:creationId xmlns:a16="http://schemas.microsoft.com/office/drawing/2014/main" id="{849EBC96-F2B6-43D3-A761-898E1D269BC3}"/>
              </a:ext>
            </a:extLst>
          </p:cNvPr>
          <p:cNvSpPr>
            <a:spLocks noGrp="1"/>
          </p:cNvSpPr>
          <p:nvPr>
            <p:ph type="body" sz="half" idx="2"/>
          </p:nvPr>
        </p:nvSpPr>
        <p:spPr>
          <a:xfrm>
            <a:off x="839788" y="2856322"/>
            <a:ext cx="3932237" cy="3012666"/>
          </a:xfrm>
        </p:spPr>
        <p:txBody>
          <a:bodyPr>
            <a:normAutofit/>
          </a:bodyPr>
          <a:lstStyle/>
          <a:p>
            <a:r>
              <a:rPr lang="en-US" dirty="0"/>
              <a:t>SPAIN 2026</a:t>
            </a:r>
          </a:p>
          <a:p>
            <a:endParaRPr lang="en-US" dirty="0"/>
          </a:p>
        </p:txBody>
      </p:sp>
      <p:pic>
        <p:nvPicPr>
          <p:cNvPr id="5" name="Picture Placeholder 4" descr="Woman walking in big city">
            <a:extLst>
              <a:ext uri="{FF2B5EF4-FFF2-40B4-BE49-F238E27FC236}">
                <a16:creationId xmlns:a16="http://schemas.microsoft.com/office/drawing/2014/main" id="{ECA3BA48-F34B-6346-ABF0-1EE5BC4FF2B8}"/>
              </a:ext>
            </a:extLst>
          </p:cNvPr>
          <p:cNvPicPr>
            <a:picLocks noGrp="1" noChangeAspect="1"/>
          </p:cNvPicPr>
          <p:nvPr>
            <p:ph type="pic" idx="11"/>
          </p:nvPr>
        </p:nvPicPr>
        <p:blipFill rotWithShape="1">
          <a:blip r:embed="rId3" cstate="email">
            <a:extLst>
              <a:ext uri="{28A0092B-C50C-407E-A947-70E740481C1C}">
                <a14:useLocalDpi xmlns:a14="http://schemas.microsoft.com/office/drawing/2010/main"/>
              </a:ext>
            </a:extLst>
          </a:blip>
          <a:srcRect l="17706" r="17706"/>
          <a:stretch/>
        </p:blipFill>
        <p:spPr>
          <a:xfrm>
            <a:off x="5180056" y="987426"/>
            <a:ext cx="6172112" cy="4873625"/>
          </a:xfrm>
          <a:noFill/>
        </p:spPr>
      </p:pic>
      <p:sp>
        <p:nvSpPr>
          <p:cNvPr id="25" name="Footer Placeholder 24">
            <a:extLst>
              <a:ext uri="{FF2B5EF4-FFF2-40B4-BE49-F238E27FC236}">
                <a16:creationId xmlns:a16="http://schemas.microsoft.com/office/drawing/2014/main" id="{3F7055B0-9500-81D7-4599-E0360F026897}"/>
              </a:ext>
            </a:extLst>
          </p:cNvPr>
          <p:cNvSpPr>
            <a:spLocks noGrp="1"/>
          </p:cNvSpPr>
          <p:nvPr>
            <p:ph type="ftr" sz="quarter" idx="17"/>
          </p:nvPr>
        </p:nvSpPr>
        <p:spPr>
          <a:xfrm rot="16200000">
            <a:off x="-678794" y="4213707"/>
            <a:ext cx="2194560" cy="283464"/>
          </a:xfrm>
        </p:spPr>
        <p:txBody>
          <a:bodyPr anchor="ctr">
            <a:normAutofit/>
          </a:bodyPr>
          <a:lstStyle/>
          <a:p>
            <a:pPr>
              <a:lnSpc>
                <a:spcPct val="90000"/>
              </a:lnSpc>
              <a:spcAft>
                <a:spcPts val="600"/>
              </a:spcAft>
            </a:pPr>
            <a:r>
              <a:rPr lang="en-US" sz="1400"/>
              <a:t>USC </a:t>
            </a:r>
            <a:r>
              <a:rPr lang="en-US" sz="1400" err="1"/>
              <a:t>lancaster</a:t>
            </a:r>
            <a:endParaRPr lang="en-US" sz="1400"/>
          </a:p>
        </p:txBody>
      </p:sp>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8" name="Title 1">
            <a:extLst>
              <a:ext uri="{FF2B5EF4-FFF2-40B4-BE49-F238E27FC236}">
                <a16:creationId xmlns:a16="http://schemas.microsoft.com/office/drawing/2014/main" id="{D20C7589-9445-3B1C-AD42-015D29A2750F}"/>
              </a:ext>
            </a:extLst>
          </p:cNvPr>
          <p:cNvSpPr>
            <a:spLocks noGrp="1"/>
          </p:cNvSpPr>
          <p:nvPr>
            <p:ph type="title"/>
          </p:nvPr>
        </p:nvSpPr>
        <p:spPr>
          <a:xfrm>
            <a:off x="839788" y="365125"/>
            <a:ext cx="10515600" cy="1325563"/>
          </a:xfrm>
        </p:spPr>
        <p:txBody>
          <a:bodyPr anchor="ctr">
            <a:normAutofit/>
          </a:bodyPr>
          <a:lstStyle/>
          <a:p>
            <a:r>
              <a:rPr lang="en-US" dirty="0" err="1"/>
              <a:t>seville</a:t>
            </a:r>
            <a:endParaRPr lang="en-US" dirty="0"/>
          </a:p>
        </p:txBody>
      </p:sp>
      <p:pic>
        <p:nvPicPr>
          <p:cNvPr id="5126" name="Picture 6" descr="Photograph of a long row of intricately decorated ceramic benches and columns in a historic architectural setting, featuring vibrant blue, yellow, and green tile patterns. The scene highlights detailed murals and ornamental designs, showcasing cultural artistry and craftsmanship.&#10;">
            <a:extLst>
              <a:ext uri="{FF2B5EF4-FFF2-40B4-BE49-F238E27FC236}">
                <a16:creationId xmlns:a16="http://schemas.microsoft.com/office/drawing/2014/main" id="{D2BFB3C3-2EB7-B7E8-9C0E-A73E567AE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214" r="6578" b="2"/>
          <a:stretch>
            <a:fillRect/>
          </a:stretch>
        </p:blipFill>
        <p:spPr bwMode="auto">
          <a:xfrm>
            <a:off x="839788" y="1885361"/>
            <a:ext cx="5157787" cy="4304302"/>
          </a:xfrm>
          <a:prstGeom prst="rect">
            <a:avLst/>
          </a:prstGeom>
          <a:solidFill>
            <a:srgbClr val="FFFFFF"/>
          </a:solidFill>
        </p:spPr>
      </p:pic>
      <p:pic>
        <p:nvPicPr>
          <p:cNvPr id="5130" name="Picture 10" descr="Photograph of a courtyard in a historic Moorish palace featuring intricate geometric and floral tilework on walls and arches. The courtyard includes symmetrical archways, lush green bushes, a central water feature, and a clear blue sky overhead.">
            <a:extLst>
              <a:ext uri="{FF2B5EF4-FFF2-40B4-BE49-F238E27FC236}">
                <a16:creationId xmlns:a16="http://schemas.microsoft.com/office/drawing/2014/main" id="{84637E7B-3B68-39A6-F6E0-5A61A64FE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04" r="11016"/>
          <a:stretch>
            <a:fillRect/>
          </a:stretch>
        </p:blipFill>
        <p:spPr bwMode="auto">
          <a:xfrm>
            <a:off x="6172200" y="1885361"/>
            <a:ext cx="5183188" cy="430430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8AF9A9E9-397D-18C0-4A4A-FB3476E3DDD8}"/>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846539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E62F-D844-A836-73FE-3A0F7FCF4B93}"/>
              </a:ext>
            </a:extLst>
          </p:cNvPr>
          <p:cNvSpPr>
            <a:spLocks noGrp="1"/>
          </p:cNvSpPr>
          <p:nvPr>
            <p:ph type="title"/>
          </p:nvPr>
        </p:nvSpPr>
        <p:spPr>
          <a:xfrm>
            <a:off x="838200" y="365125"/>
            <a:ext cx="10515600" cy="1325563"/>
          </a:xfrm>
        </p:spPr>
        <p:txBody>
          <a:bodyPr anchor="ctr">
            <a:normAutofit/>
          </a:bodyPr>
          <a:lstStyle/>
          <a:p>
            <a:r>
              <a:rPr lang="en-US" dirty="0"/>
              <a:t>Alicante</a:t>
            </a:r>
            <a:br>
              <a:rPr lang="en-US" dirty="0"/>
            </a:br>
            <a:r>
              <a:rPr lang="en-US" sz="3000" dirty="0"/>
              <a:t>May 12-17</a:t>
            </a:r>
          </a:p>
        </p:txBody>
      </p:sp>
      <p:pic>
        <p:nvPicPr>
          <p:cNvPr id="9" name="Picture 6" descr="Photograph showing a coastal cityscape with a historic stone watchtower in the foreground overlooking a marina filled with boats and cruise ships. Bright blue sky and clear turquoise water highlight urban buildings, a sandy beach, and harbor infrastructure, emphasizing a vibrant seaside environment.&#10;&#10;AI-generated content may be incorrect.">
            <a:extLst>
              <a:ext uri="{FF2B5EF4-FFF2-40B4-BE49-F238E27FC236}">
                <a16:creationId xmlns:a16="http://schemas.microsoft.com/office/drawing/2014/main" id="{E3D26A36-F7B7-1F0F-9867-76AB5B9CA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412" b="22414"/>
          <a:stretch>
            <a:fillRect/>
          </a:stretch>
        </p:blipFill>
        <p:spPr bwMode="auto">
          <a:xfrm>
            <a:off x="838200" y="1825625"/>
            <a:ext cx="10515600" cy="4351338"/>
          </a:xfrm>
          <a:prstGeom prst="rect">
            <a:avLst/>
          </a:prstGeom>
          <a:solidFill>
            <a:srgbClr val="FFFFFF"/>
          </a:solidFill>
        </p:spPr>
      </p:pic>
      <p:sp>
        <p:nvSpPr>
          <p:cNvPr id="6" name="Footer Placeholder 5">
            <a:extLst>
              <a:ext uri="{FF2B5EF4-FFF2-40B4-BE49-F238E27FC236}">
                <a16:creationId xmlns:a16="http://schemas.microsoft.com/office/drawing/2014/main" id="{C155BE74-7DD0-AD6F-F274-9F3F50BAA920}"/>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2221959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8" name="Title 1">
            <a:extLst>
              <a:ext uri="{FF2B5EF4-FFF2-40B4-BE49-F238E27FC236}">
                <a16:creationId xmlns:a16="http://schemas.microsoft.com/office/drawing/2014/main" id="{9D5CFB22-1BBD-0E4F-044B-921D5A45B385}"/>
              </a:ext>
            </a:extLst>
          </p:cNvPr>
          <p:cNvSpPr>
            <a:spLocks noGrp="1"/>
          </p:cNvSpPr>
          <p:nvPr>
            <p:ph type="title"/>
          </p:nvPr>
        </p:nvSpPr>
        <p:spPr>
          <a:xfrm>
            <a:off x="839788" y="365125"/>
            <a:ext cx="10515600" cy="1325563"/>
          </a:xfrm>
        </p:spPr>
        <p:txBody>
          <a:bodyPr anchor="ctr">
            <a:normAutofit/>
          </a:bodyPr>
          <a:lstStyle/>
          <a:p>
            <a:r>
              <a:rPr lang="en-US" dirty="0" err="1"/>
              <a:t>alicante</a:t>
            </a:r>
            <a:endParaRPr lang="en-US" dirty="0"/>
          </a:p>
        </p:txBody>
      </p:sp>
      <p:pic>
        <p:nvPicPr>
          <p:cNvPr id="13322" name="Picture 10" descr="Photograph of a palm-lined promenade with a wavy black, white, and red patterned tile walkway in a sunny urban setting. Tall buildings and street lamps are visible in the background, highlighting a lively and scenic public space.">
            <a:extLst>
              <a:ext uri="{FF2B5EF4-FFF2-40B4-BE49-F238E27FC236}">
                <a16:creationId xmlns:a16="http://schemas.microsoft.com/office/drawing/2014/main" id="{6446483F-02FD-A793-9047-3DE20D713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389" b="16432"/>
          <a:stretch>
            <a:fillRect/>
          </a:stretch>
        </p:blipFill>
        <p:spPr bwMode="auto">
          <a:xfrm>
            <a:off x="839788" y="1885361"/>
            <a:ext cx="5157787" cy="4304302"/>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Photograph of a coastal city at sunset featuring a prominent hill with a fortress on top, surrounded by densely packed buildings with varied architectural styles. The scene includes a clear sky with soft clouds, a distant shoreline, and a mix of warm and cool lighting highlighting urban and natural elements.">
            <a:extLst>
              <a:ext uri="{FF2B5EF4-FFF2-40B4-BE49-F238E27FC236}">
                <a16:creationId xmlns:a16="http://schemas.microsoft.com/office/drawing/2014/main" id="{F6D8071A-B444-6E73-7AB2-27B743B20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27" r="11254" b="2"/>
          <a:stretch>
            <a:fillRect/>
          </a:stretch>
        </p:blipFill>
        <p:spPr bwMode="auto">
          <a:xfrm>
            <a:off x="6172200" y="1885361"/>
            <a:ext cx="5183188" cy="4304302"/>
          </a:xfrm>
          <a:prstGeom prst="rect">
            <a:avLst/>
          </a:prstGeom>
          <a:solidFill>
            <a:srgbClr val="FFFFFF"/>
          </a:solidFill>
        </p:spPr>
      </p:pic>
      <p:sp>
        <p:nvSpPr>
          <p:cNvPr id="6" name="Footer Placeholder 5">
            <a:extLst>
              <a:ext uri="{FF2B5EF4-FFF2-40B4-BE49-F238E27FC236}">
                <a16:creationId xmlns:a16="http://schemas.microsoft.com/office/drawing/2014/main" id="{590C97E6-9541-0585-6291-16E37B73C4D4}"/>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1836184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8C3F4-9F5B-2947-2857-85DCC0F90228}"/>
              </a:ext>
            </a:extLst>
          </p:cNvPr>
          <p:cNvSpPr>
            <a:spLocks noGrp="1"/>
          </p:cNvSpPr>
          <p:nvPr>
            <p:ph type="title"/>
          </p:nvPr>
        </p:nvSpPr>
        <p:spPr>
          <a:xfrm>
            <a:off x="838200" y="365125"/>
            <a:ext cx="10515600" cy="1325563"/>
          </a:xfrm>
        </p:spPr>
        <p:txBody>
          <a:bodyPr anchor="ctr">
            <a:normAutofit/>
          </a:bodyPr>
          <a:lstStyle/>
          <a:p>
            <a:r>
              <a:rPr lang="en-US" dirty="0"/>
              <a:t>details</a:t>
            </a:r>
          </a:p>
        </p:txBody>
      </p:sp>
      <p:sp>
        <p:nvSpPr>
          <p:cNvPr id="6" name="Footer Placeholder 5">
            <a:extLst>
              <a:ext uri="{FF2B5EF4-FFF2-40B4-BE49-F238E27FC236}">
                <a16:creationId xmlns:a16="http://schemas.microsoft.com/office/drawing/2014/main" id="{3E13744D-C355-AA80-D7A5-D7733CE7DB2D}"/>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graphicFrame>
        <p:nvGraphicFramePr>
          <p:cNvPr id="8" name="Content Placeholder 2" descr="Services offered during travel.">
            <a:extLst>
              <a:ext uri="{FF2B5EF4-FFF2-40B4-BE49-F238E27FC236}">
                <a16:creationId xmlns:a16="http://schemas.microsoft.com/office/drawing/2014/main" id="{FB86C540-7610-4010-CB4D-E1D96B6F346C}"/>
              </a:ext>
            </a:extLst>
          </p:cNvPr>
          <p:cNvGraphicFramePr>
            <a:graphicFrameLocks noGrp="1"/>
          </p:cNvGraphicFramePr>
          <p:nvPr>
            <p:ph idx="1"/>
            <p:extLst>
              <p:ext uri="{D42A27DB-BD31-4B8C-83A1-F6EECF244321}">
                <p14:modId xmlns:p14="http://schemas.microsoft.com/office/powerpoint/2010/main" val="29876486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142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3948-24CE-1CC9-7DB5-EF689C50A447}"/>
              </a:ext>
            </a:extLst>
          </p:cNvPr>
          <p:cNvSpPr>
            <a:spLocks noGrp="1"/>
          </p:cNvSpPr>
          <p:nvPr>
            <p:ph type="title"/>
          </p:nvPr>
        </p:nvSpPr>
        <p:spPr>
          <a:xfrm>
            <a:off x="839788" y="365125"/>
            <a:ext cx="10515600" cy="1325563"/>
          </a:xfrm>
        </p:spPr>
        <p:txBody>
          <a:bodyPr anchor="ctr">
            <a:normAutofit/>
          </a:bodyPr>
          <a:lstStyle/>
          <a:p>
            <a:r>
              <a:rPr lang="en-US"/>
              <a:t>Health, safety,  and security</a:t>
            </a:r>
          </a:p>
        </p:txBody>
      </p:sp>
      <p:sp>
        <p:nvSpPr>
          <p:cNvPr id="11" name="Text Placeholder 3">
            <a:extLst>
              <a:ext uri="{FF2B5EF4-FFF2-40B4-BE49-F238E27FC236}">
                <a16:creationId xmlns:a16="http://schemas.microsoft.com/office/drawing/2014/main" id="{0458D99C-8EE0-14D1-45D4-75AF8757E4CB}"/>
              </a:ext>
            </a:extLst>
          </p:cNvPr>
          <p:cNvSpPr>
            <a:spLocks noGrp="1"/>
          </p:cNvSpPr>
          <p:nvPr>
            <p:ph sz="half" idx="2"/>
          </p:nvPr>
        </p:nvSpPr>
        <p:spPr>
          <a:xfrm>
            <a:off x="839788" y="1885361"/>
            <a:ext cx="5157787" cy="4304302"/>
          </a:xfrm>
        </p:spPr>
        <p:txBody>
          <a:bodyPr>
            <a:normAutofit/>
          </a:bodyPr>
          <a:lstStyle/>
          <a:p>
            <a:pPr marL="285750" indent="-285750">
              <a:buFont typeface="Arial" panose="020B0604020202020204" pitchFamily="34" charset="0"/>
              <a:buChar char="•"/>
            </a:pPr>
            <a:r>
              <a:rPr lang="en-US" sz="2400" dirty="0"/>
              <a:t>Pre-departure orientation to prepare participants for arrival on site. </a:t>
            </a:r>
          </a:p>
          <a:p>
            <a:pPr marL="285750" indent="-285750">
              <a:buFont typeface="Arial" panose="020B0604020202020204" pitchFamily="34" charset="0"/>
              <a:buChar char="•"/>
            </a:pPr>
            <a:r>
              <a:rPr lang="en-US" sz="2400" dirty="0"/>
              <a:t>On-site orientation once we arrive.</a:t>
            </a:r>
          </a:p>
          <a:p>
            <a:r>
              <a:rPr lang="en-US" sz="2400" dirty="0"/>
              <a:t>A CIEE staff member will accompany the program on all CIEE arranged program events.</a:t>
            </a:r>
          </a:p>
          <a:p>
            <a:r>
              <a:rPr lang="en-US" sz="2400" dirty="0"/>
              <a:t>CIEE provides a 24/7 emergency phone support for the duration of the program.</a:t>
            </a:r>
          </a:p>
          <a:p>
            <a:r>
              <a:rPr lang="en-US" sz="2400" dirty="0"/>
              <a:t>CIEE provides travel insurance for all participants </a:t>
            </a:r>
          </a:p>
        </p:txBody>
      </p:sp>
      <p:pic>
        <p:nvPicPr>
          <p:cNvPr id="17412" name="Picture 4" descr="Collage of six photographs related to travel and study abroad, featuring U.S. passports on a world map, a suitcase packed with summer clothes, a woman posing at Stonehenge, a person sitting by a fountain, a gothic cathedral with a person in a hat, and a flat lay of a toy airplane, compass, and notebook labeled &quot;Study Abroad&quot; on a blue background. Images highlight themes of international travel, exploration, and preparation for studying overseas.">
            <a:extLst>
              <a:ext uri="{FF2B5EF4-FFF2-40B4-BE49-F238E27FC236}">
                <a16:creationId xmlns:a16="http://schemas.microsoft.com/office/drawing/2014/main" id="{5B73D1C6-7E61-2FC9-42F7-0E97A401D46D}"/>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47" r="2" b="2"/>
          <a:stretch>
            <a:fillRect/>
          </a:stretch>
        </p:blipFill>
        <p:spPr bwMode="auto">
          <a:xfrm>
            <a:off x="6172200" y="1991171"/>
            <a:ext cx="5183188" cy="4092681"/>
          </a:xfrm>
          <a:prstGeom prst="rect">
            <a:avLst/>
          </a:prstGeom>
          <a:solidFill>
            <a:srgbClr val="FFFFFF"/>
          </a:solidFill>
        </p:spPr>
      </p:pic>
      <p:sp>
        <p:nvSpPr>
          <p:cNvPr id="17427" name="Text Placeholder 4">
            <a:extLst>
              <a:ext uri="{FF2B5EF4-FFF2-40B4-BE49-F238E27FC236}">
                <a16:creationId xmlns:a16="http://schemas.microsoft.com/office/drawing/2014/main" id="{0AED11E9-4207-3AC6-BA50-E1F08CF160A3}"/>
              </a:ext>
            </a:extLst>
          </p:cNvPr>
          <p:cNvSpPr>
            <a:spLocks noGrp="1"/>
          </p:cNvSpPr>
          <p:nvPr>
            <p:ph type="body" sz="quarter" idx="16"/>
          </p:nvPr>
        </p:nvSpPr>
        <p:spPr>
          <a:xfrm>
            <a:off x="129758" y="5998559"/>
            <a:ext cx="539496" cy="713232"/>
          </a:xfrm>
        </p:spPr>
        <p:txBody>
          <a:bodyPr/>
          <a:lstStyle/>
          <a:p>
            <a:endParaRPr lang="en-US"/>
          </a:p>
        </p:txBody>
      </p:sp>
      <p:sp>
        <p:nvSpPr>
          <p:cNvPr id="5" name="Footer Placeholder 4">
            <a:extLst>
              <a:ext uri="{FF2B5EF4-FFF2-40B4-BE49-F238E27FC236}">
                <a16:creationId xmlns:a16="http://schemas.microsoft.com/office/drawing/2014/main" id="{744268BD-28EB-B74C-8BDB-C1C91A332B72}"/>
              </a:ext>
            </a:extLst>
          </p:cNvPr>
          <p:cNvSpPr>
            <a:spLocks noGrp="1"/>
          </p:cNvSpPr>
          <p:nvPr>
            <p:ph type="ftr" sz="quarter" idx="17"/>
          </p:nvPr>
        </p:nvSpPr>
        <p:spPr>
          <a:xfrm rot="16200000">
            <a:off x="-678794" y="4213707"/>
            <a:ext cx="2194560" cy="283464"/>
          </a:xfrm>
        </p:spPr>
        <p:txBody>
          <a:bodyPr anchor="ctr">
            <a:normAutofit/>
          </a:bodyPr>
          <a:lstStyle/>
          <a:p>
            <a:pPr>
              <a:lnSpc>
                <a:spcPct val="90000"/>
              </a:lnSpc>
              <a:spcAft>
                <a:spcPts val="600"/>
              </a:spcAft>
            </a:pPr>
            <a:r>
              <a:rPr lang="en-US" sz="1400" err="1"/>
              <a:t>Usc</a:t>
            </a:r>
            <a:r>
              <a:rPr lang="en-US" sz="1400"/>
              <a:t> Lancaster</a:t>
            </a:r>
          </a:p>
        </p:txBody>
      </p:sp>
    </p:spTree>
    <p:extLst>
      <p:ext uri="{BB962C8B-B14F-4D97-AF65-F5344CB8AC3E}">
        <p14:creationId xmlns:p14="http://schemas.microsoft.com/office/powerpoint/2010/main" val="1037668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0BCA-039A-C6A7-59D6-66627A1D50A4}"/>
              </a:ext>
            </a:extLst>
          </p:cNvPr>
          <p:cNvSpPr>
            <a:spLocks noGrp="1"/>
          </p:cNvSpPr>
          <p:nvPr>
            <p:ph type="title"/>
          </p:nvPr>
        </p:nvSpPr>
        <p:spPr>
          <a:xfrm>
            <a:off x="839788" y="365125"/>
            <a:ext cx="10515600" cy="1325563"/>
          </a:xfrm>
        </p:spPr>
        <p:txBody>
          <a:bodyPr anchor="ctr">
            <a:normAutofit/>
          </a:bodyPr>
          <a:lstStyle/>
          <a:p>
            <a:r>
              <a:rPr lang="en-US"/>
              <a:t>transportation</a:t>
            </a:r>
          </a:p>
        </p:txBody>
      </p:sp>
      <p:pic>
        <p:nvPicPr>
          <p:cNvPr id="6146" name="Picture 2" descr="Photograph of a busy urban street featuring Metropolis building with ornate dome and statue in Madrid, Spain. Blue city buses, traffic signs, and pedestrians highlight daily transportation and city life under a partly cloudy sky.">
            <a:extLst>
              <a:ext uri="{FF2B5EF4-FFF2-40B4-BE49-F238E27FC236}">
                <a16:creationId xmlns:a16="http://schemas.microsoft.com/office/drawing/2014/main" id="{CE1A6651-152E-672A-00A4-6B6E936DC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33" r="16181"/>
          <a:stretch>
            <a:fillRect/>
          </a:stretch>
        </p:blipFill>
        <p:spPr bwMode="auto">
          <a:xfrm>
            <a:off x="839788" y="1885361"/>
            <a:ext cx="5157787" cy="43043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C609FFC-9E20-0C64-B4C0-834B9D1D4611}"/>
              </a:ext>
            </a:extLst>
          </p:cNvPr>
          <p:cNvSpPr>
            <a:spLocks noGrp="1"/>
          </p:cNvSpPr>
          <p:nvPr>
            <p:ph sz="quarter" idx="4"/>
          </p:nvPr>
        </p:nvSpPr>
        <p:spPr>
          <a:xfrm>
            <a:off x="6172200" y="1885361"/>
            <a:ext cx="5183188" cy="4304302"/>
          </a:xfrm>
        </p:spPr>
        <p:txBody>
          <a:bodyPr>
            <a:normAutofit/>
          </a:bodyPr>
          <a:lstStyle/>
          <a:p>
            <a:r>
              <a:rPr lang="en-US" sz="2400" dirty="0"/>
              <a:t>Group Airport Transfer upon arrival and departure (Seville)</a:t>
            </a:r>
          </a:p>
          <a:p>
            <a:r>
              <a:rPr lang="en-US" sz="2400" dirty="0"/>
              <a:t>Public Transportation pass for Seville component of the program</a:t>
            </a:r>
          </a:p>
          <a:p>
            <a:r>
              <a:rPr lang="en-US" sz="2400" dirty="0"/>
              <a:t>Airport or Train transportation to Alicante </a:t>
            </a:r>
          </a:p>
          <a:p>
            <a:r>
              <a:rPr lang="en-US" sz="2400" dirty="0"/>
              <a:t>Group Airport or Train Transfer upon arrival and departure (Alicante)</a:t>
            </a:r>
          </a:p>
          <a:p>
            <a:r>
              <a:rPr lang="en-US" sz="2400" dirty="0"/>
              <a:t>Public Transportation pass for Alicante component of the program</a:t>
            </a:r>
          </a:p>
        </p:txBody>
      </p:sp>
      <p:sp>
        <p:nvSpPr>
          <p:cNvPr id="5" name="Footer Placeholder 4">
            <a:extLst>
              <a:ext uri="{FF2B5EF4-FFF2-40B4-BE49-F238E27FC236}">
                <a16:creationId xmlns:a16="http://schemas.microsoft.com/office/drawing/2014/main" id="{F1A27471-F6CB-759A-BEFD-9E81B8614157}"/>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3914537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otograph of a diverse spread of cooked dishes arranged on a wooden table, showcasing various types of food including sausages in a cast iron skillet, fried calamari rings with lemon wedges, a pie with a slice cut out, and several bowls of vegetables and seafood. The colorful presentation highlights a mix of textures and flavors, with notable elements such as grilled sardines, roasted potatoes, and garnishes like cherry tomatoes and lemon slices.">
            <a:extLst>
              <a:ext uri="{FF2B5EF4-FFF2-40B4-BE49-F238E27FC236}">
                <a16:creationId xmlns:a16="http://schemas.microsoft.com/office/drawing/2014/main" id="{A5BFBF3F-A53C-54A9-F98E-79EF7437A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754" r="-1" b="9753"/>
          <a:stretch>
            <a:fillRect/>
          </a:stretch>
        </p:blipFill>
        <p:spPr bwMode="auto">
          <a:xfrm>
            <a:off x="831850" y="10"/>
            <a:ext cx="11360150" cy="685799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8ED443-49F5-1309-7239-55F1B8BDE80D}"/>
              </a:ext>
            </a:extLst>
          </p:cNvPr>
          <p:cNvSpPr>
            <a:spLocks noGrp="1"/>
          </p:cNvSpPr>
          <p:nvPr>
            <p:ph type="title"/>
          </p:nvPr>
        </p:nvSpPr>
        <p:spPr>
          <a:xfrm>
            <a:off x="1148373" y="2713042"/>
            <a:ext cx="5222447" cy="1090234"/>
          </a:xfrm>
        </p:spPr>
        <p:txBody>
          <a:bodyPr anchor="b">
            <a:normAutofit/>
          </a:bodyPr>
          <a:lstStyle/>
          <a:p>
            <a:r>
              <a:rPr lang="en-US" dirty="0"/>
              <a:t>meals</a:t>
            </a:r>
          </a:p>
        </p:txBody>
      </p:sp>
      <p:sp>
        <p:nvSpPr>
          <p:cNvPr id="3" name="Content Placeholder 2">
            <a:extLst>
              <a:ext uri="{FF2B5EF4-FFF2-40B4-BE49-F238E27FC236}">
                <a16:creationId xmlns:a16="http://schemas.microsoft.com/office/drawing/2014/main" id="{553883A8-5E1D-9937-0B92-E5975A31AA45}"/>
              </a:ext>
            </a:extLst>
          </p:cNvPr>
          <p:cNvSpPr>
            <a:spLocks noGrp="1"/>
          </p:cNvSpPr>
          <p:nvPr>
            <p:ph type="body" idx="1"/>
          </p:nvPr>
        </p:nvSpPr>
        <p:spPr>
          <a:xfrm>
            <a:off x="1148373" y="3841207"/>
            <a:ext cx="5445858" cy="1223684"/>
          </a:xfrm>
        </p:spPr>
        <p:txBody>
          <a:bodyPr>
            <a:noAutofit/>
          </a:bodyPr>
          <a:lstStyle/>
          <a:p>
            <a:pPr marL="342900" indent="-342900">
              <a:buFont typeface="Arial" panose="020B0604020202020204" pitchFamily="34" charset="0"/>
              <a:buChar char="•"/>
            </a:pPr>
            <a:r>
              <a:rPr lang="en-US" sz="2400" dirty="0">
                <a:solidFill>
                  <a:schemeClr val="tx2"/>
                </a:solidFill>
              </a:rPr>
              <a:t>Welcome Lunch (x2)</a:t>
            </a:r>
          </a:p>
          <a:p>
            <a:pPr marL="342900" indent="-342900">
              <a:buFont typeface="Arial" panose="020B0604020202020204" pitchFamily="34" charset="0"/>
              <a:buChar char="•"/>
            </a:pPr>
            <a:r>
              <a:rPr lang="en-US" sz="2400" dirty="0">
                <a:solidFill>
                  <a:schemeClr val="tx2"/>
                </a:solidFill>
              </a:rPr>
              <a:t>Farewell Dinner (x2)</a:t>
            </a:r>
          </a:p>
        </p:txBody>
      </p:sp>
      <p:sp>
        <p:nvSpPr>
          <p:cNvPr id="5" name="Footer Placeholder 4">
            <a:extLst>
              <a:ext uri="{FF2B5EF4-FFF2-40B4-BE49-F238E27FC236}">
                <a16:creationId xmlns:a16="http://schemas.microsoft.com/office/drawing/2014/main" id="{ABF56AFB-541C-46D9-19B4-7E8ECB528C60}"/>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3253249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6002-5887-E009-789E-944A884D654E}"/>
              </a:ext>
            </a:extLst>
          </p:cNvPr>
          <p:cNvSpPr>
            <a:spLocks noGrp="1"/>
          </p:cNvSpPr>
          <p:nvPr>
            <p:ph type="title"/>
          </p:nvPr>
        </p:nvSpPr>
        <p:spPr>
          <a:xfrm>
            <a:off x="1328737" y="786810"/>
            <a:ext cx="4008437" cy="1395208"/>
          </a:xfrm>
        </p:spPr>
        <p:txBody>
          <a:bodyPr anchor="b">
            <a:normAutofit/>
          </a:bodyPr>
          <a:lstStyle/>
          <a:p>
            <a:r>
              <a:rPr lang="en-US" sz="4800" dirty="0"/>
              <a:t>hotel</a:t>
            </a:r>
          </a:p>
        </p:txBody>
      </p:sp>
      <p:pic>
        <p:nvPicPr>
          <p:cNvPr id="8194" name="Picture 2" descr="Photograph of a large, illuminated yellow hotel building at dusk with multiple windows, balconies, and street lamps. The scene captures a quiet urban street with trimmed trees and light trails from passing vehicles, highlighting the hotel's prominent corner location.">
            <a:extLst>
              <a:ext uri="{FF2B5EF4-FFF2-40B4-BE49-F238E27FC236}">
                <a16:creationId xmlns:a16="http://schemas.microsoft.com/office/drawing/2014/main" id="{2ED0F496-97F0-259C-3A97-88D0B7F26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052" r="35836"/>
          <a:stretch>
            <a:fillRect/>
          </a:stretch>
        </p:blipFill>
        <p:spPr bwMode="auto">
          <a:xfrm>
            <a:off x="6096000" y="10"/>
            <a:ext cx="6096000" cy="6857990"/>
          </a:xfrm>
          <a:prstGeom prst="rect">
            <a:avLst/>
          </a:prstGeom>
          <a:solidFill>
            <a:srgbClr val="FFFFFF"/>
          </a:solidFill>
        </p:spPr>
      </p:pic>
      <p:sp>
        <p:nvSpPr>
          <p:cNvPr id="3" name="Content Placeholder 2">
            <a:extLst>
              <a:ext uri="{FF2B5EF4-FFF2-40B4-BE49-F238E27FC236}">
                <a16:creationId xmlns:a16="http://schemas.microsoft.com/office/drawing/2014/main" id="{143599A9-3A5D-C0F9-D304-4639A7A4F202}"/>
              </a:ext>
            </a:extLst>
          </p:cNvPr>
          <p:cNvSpPr>
            <a:spLocks noGrp="1"/>
          </p:cNvSpPr>
          <p:nvPr>
            <p:ph type="body" sz="quarter" idx="11"/>
          </p:nvPr>
        </p:nvSpPr>
        <p:spPr>
          <a:xfrm>
            <a:off x="1328738" y="3019352"/>
            <a:ext cx="4008437" cy="3099153"/>
          </a:xfrm>
        </p:spPr>
        <p:txBody>
          <a:bodyPr>
            <a:normAutofit/>
          </a:bodyPr>
          <a:lstStyle/>
          <a:p>
            <a:r>
              <a:rPr lang="en-US" sz="2400" dirty="0"/>
              <a:t>Hotel: double occupancy for four (4) nights (Seville)</a:t>
            </a:r>
          </a:p>
          <a:p>
            <a:r>
              <a:rPr lang="en-US" sz="2400" dirty="0"/>
              <a:t>Hotel or Residence Hall: double to triple occupancy for five (5) nights (Alicante)</a:t>
            </a:r>
          </a:p>
        </p:txBody>
      </p:sp>
      <p:sp>
        <p:nvSpPr>
          <p:cNvPr id="5" name="Footer Placeholder 4">
            <a:extLst>
              <a:ext uri="{FF2B5EF4-FFF2-40B4-BE49-F238E27FC236}">
                <a16:creationId xmlns:a16="http://schemas.microsoft.com/office/drawing/2014/main" id="{79BCAC8D-9A2B-1653-8F58-3C04A6F0D504}"/>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3492609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70A0-F3FB-D65E-837A-8922C5287904}"/>
              </a:ext>
            </a:extLst>
          </p:cNvPr>
          <p:cNvSpPr>
            <a:spLocks noGrp="1"/>
          </p:cNvSpPr>
          <p:nvPr>
            <p:ph type="title"/>
          </p:nvPr>
        </p:nvSpPr>
        <p:spPr>
          <a:xfrm>
            <a:off x="839788" y="365125"/>
            <a:ext cx="10515600" cy="1325563"/>
          </a:xfrm>
        </p:spPr>
        <p:txBody>
          <a:bodyPr anchor="ctr">
            <a:normAutofit/>
          </a:bodyPr>
          <a:lstStyle/>
          <a:p>
            <a:r>
              <a:rPr lang="en-US" dirty="0"/>
              <a:t>Cultural activities - </a:t>
            </a:r>
            <a:r>
              <a:rPr lang="en-US" dirty="0" err="1"/>
              <a:t>seville</a:t>
            </a:r>
            <a:endParaRPr lang="en-US" dirty="0"/>
          </a:p>
        </p:txBody>
      </p:sp>
      <p:sp>
        <p:nvSpPr>
          <p:cNvPr id="3" name="Content Placeholder 2">
            <a:extLst>
              <a:ext uri="{FF2B5EF4-FFF2-40B4-BE49-F238E27FC236}">
                <a16:creationId xmlns:a16="http://schemas.microsoft.com/office/drawing/2014/main" id="{FDF4CB4C-DE0E-16E9-3147-25C22694BBD6}"/>
              </a:ext>
            </a:extLst>
          </p:cNvPr>
          <p:cNvSpPr>
            <a:spLocks noGrp="1"/>
          </p:cNvSpPr>
          <p:nvPr>
            <p:ph sz="half" idx="2"/>
          </p:nvPr>
        </p:nvSpPr>
        <p:spPr>
          <a:xfrm>
            <a:off x="839788" y="1885361"/>
            <a:ext cx="5157787" cy="4304302"/>
          </a:xfrm>
        </p:spPr>
        <p:txBody>
          <a:bodyPr>
            <a:normAutofit/>
          </a:bodyPr>
          <a:lstStyle/>
          <a:p>
            <a:r>
              <a:rPr lang="en-US" sz="2400" dirty="0"/>
              <a:t>Enjoy a Tour of Seville</a:t>
            </a:r>
          </a:p>
          <a:p>
            <a:r>
              <a:rPr lang="en-US" sz="2400" dirty="0"/>
              <a:t>Visit </a:t>
            </a:r>
            <a:r>
              <a:rPr lang="en-US" sz="2400" dirty="0" err="1"/>
              <a:t>Alcázar</a:t>
            </a:r>
            <a:r>
              <a:rPr lang="en-US" sz="2400" dirty="0"/>
              <a:t> Royal Palace</a:t>
            </a:r>
          </a:p>
          <a:p>
            <a:r>
              <a:rPr lang="en-US" sz="2400" dirty="0"/>
              <a:t>Visit Cathedral &amp; Giralda</a:t>
            </a:r>
          </a:p>
          <a:p>
            <a:r>
              <a:rPr lang="es-ES" sz="2400" dirty="0" err="1"/>
              <a:t>Enjoy</a:t>
            </a:r>
            <a:r>
              <a:rPr lang="es-ES" sz="2400" dirty="0"/>
              <a:t> a </a:t>
            </a:r>
            <a:r>
              <a:rPr lang="es-ES" sz="2400" dirty="0" err="1"/>
              <a:t>Walking</a:t>
            </a:r>
            <a:r>
              <a:rPr lang="es-ES" sz="2400" dirty="0"/>
              <a:t> Tour Plaza España and Plaza </a:t>
            </a:r>
            <a:r>
              <a:rPr lang="es-ES" sz="2400" dirty="0" err="1"/>
              <a:t>America</a:t>
            </a:r>
            <a:endParaRPr lang="en-US" sz="2400" dirty="0"/>
          </a:p>
          <a:p>
            <a:r>
              <a:rPr lang="en-US" sz="2400" dirty="0"/>
              <a:t>Visit a Fine Arts Museum</a:t>
            </a:r>
          </a:p>
          <a:p>
            <a:r>
              <a:rPr lang="en-US" sz="2400" dirty="0"/>
              <a:t>Visit an Additional Museum</a:t>
            </a:r>
          </a:p>
          <a:p>
            <a:r>
              <a:rPr lang="en-US" sz="2400" dirty="0"/>
              <a:t>Enjoy a Guided Tour of Cathedral</a:t>
            </a:r>
          </a:p>
          <a:p>
            <a:r>
              <a:rPr lang="en-US" sz="2400" dirty="0"/>
              <a:t>Enjoy a Flamenco show</a:t>
            </a:r>
          </a:p>
        </p:txBody>
      </p:sp>
      <p:pic>
        <p:nvPicPr>
          <p:cNvPr id="9218" name="Picture 2" descr="Photograph of a lively outdoor festival street lined with green and white striped tents and warm street lamps, filled with people socializing and watching traditional flamenco dancers in colorful dresses. The scene captures cultural celebration with dancers in red, green, and pink ruffled dresses performing amidst a crowd, highlighting festive atmosphere and traditional Spanish attire.">
            <a:extLst>
              <a:ext uri="{FF2B5EF4-FFF2-40B4-BE49-F238E27FC236}">
                <a16:creationId xmlns:a16="http://schemas.microsoft.com/office/drawing/2014/main" id="{2FC80F72-854A-B47A-A61E-89923EAEC9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11643" y="1885361"/>
            <a:ext cx="4304302" cy="4304302"/>
          </a:xfrm>
          <a:prstGeom prst="rect">
            <a:avLst/>
          </a:prstGeom>
          <a:solidFill>
            <a:srgbClr val="FFFFFF"/>
          </a:solidFill>
        </p:spPr>
      </p:pic>
      <p:sp>
        <p:nvSpPr>
          <p:cNvPr id="6" name="Footer Placeholder 5">
            <a:extLst>
              <a:ext uri="{FF2B5EF4-FFF2-40B4-BE49-F238E27FC236}">
                <a16:creationId xmlns:a16="http://schemas.microsoft.com/office/drawing/2014/main" id="{B6BBA684-A83B-6B12-CE53-62DA3C38FFEA}"/>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564749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8BA0-FCAD-DC5C-ED4A-321A85545981}"/>
              </a:ext>
            </a:extLst>
          </p:cNvPr>
          <p:cNvSpPr>
            <a:spLocks noGrp="1"/>
          </p:cNvSpPr>
          <p:nvPr>
            <p:ph type="title"/>
          </p:nvPr>
        </p:nvSpPr>
        <p:spPr>
          <a:xfrm>
            <a:off x="839788" y="365125"/>
            <a:ext cx="10515600" cy="1325563"/>
          </a:xfrm>
        </p:spPr>
        <p:txBody>
          <a:bodyPr anchor="ctr">
            <a:normAutofit/>
          </a:bodyPr>
          <a:lstStyle/>
          <a:p>
            <a:r>
              <a:rPr lang="en-US" dirty="0"/>
              <a:t>Cultural activities - </a:t>
            </a:r>
            <a:r>
              <a:rPr lang="en-US" dirty="0" err="1"/>
              <a:t>alicante</a:t>
            </a:r>
            <a:endParaRPr lang="en-US" dirty="0"/>
          </a:p>
        </p:txBody>
      </p:sp>
      <p:sp>
        <p:nvSpPr>
          <p:cNvPr id="3" name="Content Placeholder 2">
            <a:extLst>
              <a:ext uri="{FF2B5EF4-FFF2-40B4-BE49-F238E27FC236}">
                <a16:creationId xmlns:a16="http://schemas.microsoft.com/office/drawing/2014/main" id="{49C55B14-3B85-4F61-D3DF-308934F5808E}"/>
              </a:ext>
            </a:extLst>
          </p:cNvPr>
          <p:cNvSpPr>
            <a:spLocks noGrp="1"/>
          </p:cNvSpPr>
          <p:nvPr>
            <p:ph sz="half" idx="2"/>
          </p:nvPr>
        </p:nvSpPr>
        <p:spPr>
          <a:xfrm>
            <a:off x="839788" y="1885361"/>
            <a:ext cx="5157787" cy="4304302"/>
          </a:xfrm>
        </p:spPr>
        <p:txBody>
          <a:bodyPr>
            <a:normAutofit/>
          </a:bodyPr>
          <a:lstStyle/>
          <a:p>
            <a:r>
              <a:rPr lang="en-US" sz="2400" dirty="0"/>
              <a:t>Enjoy an Alicante city tour</a:t>
            </a:r>
          </a:p>
          <a:p>
            <a:r>
              <a:rPr lang="en-US" sz="2400" dirty="0"/>
              <a:t>Visit Santa Barbara Castle</a:t>
            </a:r>
          </a:p>
          <a:p>
            <a:r>
              <a:rPr lang="en-US" sz="2400" dirty="0"/>
              <a:t>Enjoy a biking tour</a:t>
            </a:r>
          </a:p>
          <a:p>
            <a:r>
              <a:rPr lang="en-US" sz="2400" dirty="0"/>
              <a:t>Engage in Watersports activities</a:t>
            </a:r>
          </a:p>
          <a:p>
            <a:r>
              <a:rPr lang="en-US" sz="2400" dirty="0"/>
              <a:t>Visit an Archaeological Museum</a:t>
            </a:r>
          </a:p>
        </p:txBody>
      </p:sp>
      <p:pic>
        <p:nvPicPr>
          <p:cNvPr id="10244" name="Picture 4" descr="Photograph of a sunny beach scene featuring clear turquoise water, light beige sand, and several palm trees casting shadows. Urban buildings line the background, indicating a coastal city setting with calm waves and a bright blue sky dotted with clouds.">
            <a:extLst>
              <a:ext uri="{FF2B5EF4-FFF2-40B4-BE49-F238E27FC236}">
                <a16:creationId xmlns:a16="http://schemas.microsoft.com/office/drawing/2014/main" id="{CFB10A83-E898-50E5-9CA6-42D30D220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2" r="18958" b="1"/>
          <a:stretch>
            <a:fillRect/>
          </a:stretch>
        </p:blipFill>
        <p:spPr bwMode="auto">
          <a:xfrm>
            <a:off x="6277145" y="1772240"/>
            <a:ext cx="5183188" cy="4304302"/>
          </a:xfrm>
          <a:prstGeom prst="rect">
            <a:avLst/>
          </a:prstGeom>
          <a:solidFill>
            <a:srgbClr val="FFFFFF"/>
          </a:solidFill>
        </p:spPr>
      </p:pic>
      <p:sp>
        <p:nvSpPr>
          <p:cNvPr id="6" name="Footer Placeholder 5">
            <a:extLst>
              <a:ext uri="{FF2B5EF4-FFF2-40B4-BE49-F238E27FC236}">
                <a16:creationId xmlns:a16="http://schemas.microsoft.com/office/drawing/2014/main" id="{C6DD9366-9DDF-E04C-A7D8-777C7D1C0197}"/>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2821187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C8D33EF-3F9E-4CB4-2958-9F259FC0B365}"/>
              </a:ext>
            </a:extLst>
          </p:cNvPr>
          <p:cNvSpPr>
            <a:spLocks noGrp="1"/>
          </p:cNvSpPr>
          <p:nvPr>
            <p:ph type="title"/>
          </p:nvPr>
        </p:nvSpPr>
        <p:spPr>
          <a:xfrm>
            <a:off x="838200" y="365125"/>
            <a:ext cx="10515600" cy="1325563"/>
          </a:xfrm>
        </p:spPr>
        <p:txBody>
          <a:bodyPr/>
          <a:lstStyle/>
          <a:p>
            <a:r>
              <a:rPr lang="en-US" dirty="0" err="1"/>
              <a:t>Ciee</a:t>
            </a:r>
            <a:endParaRPr lang="en-US" dirty="0"/>
          </a:p>
        </p:txBody>
      </p:sp>
      <p:pic>
        <p:nvPicPr>
          <p:cNvPr id="8" name="Picture 7" descr="Map showing global locations of CIEE study abroad programs across five regions: Middle East, Asia-Pacific, Latin America, Europe, and Africa. Key cities marked with icons of local landmarks highlight 45 cities offering over 470 programs, emphasizing widespread international educational opportunities.">
            <a:extLst>
              <a:ext uri="{FF2B5EF4-FFF2-40B4-BE49-F238E27FC236}">
                <a16:creationId xmlns:a16="http://schemas.microsoft.com/office/drawing/2014/main" id="{2476846D-43F7-E37E-E660-124FC8B9C3D9}"/>
              </a:ext>
            </a:extLst>
          </p:cNvPr>
          <p:cNvPicPr>
            <a:picLocks noChangeAspect="1"/>
          </p:cNvPicPr>
          <p:nvPr/>
        </p:nvPicPr>
        <p:blipFill>
          <a:blip r:embed="rId2"/>
          <a:stretch>
            <a:fillRect/>
          </a:stretch>
        </p:blipFill>
        <p:spPr>
          <a:xfrm>
            <a:off x="1466917" y="1825625"/>
            <a:ext cx="9258166" cy="4351338"/>
          </a:xfrm>
          <a:prstGeom prst="rect">
            <a:avLst/>
          </a:prstGeom>
          <a:noFill/>
        </p:spPr>
      </p:pic>
      <p:sp>
        <p:nvSpPr>
          <p:cNvPr id="6" name="Footer Placeholder 5">
            <a:extLst>
              <a:ext uri="{FF2B5EF4-FFF2-40B4-BE49-F238E27FC236}">
                <a16:creationId xmlns:a16="http://schemas.microsoft.com/office/drawing/2014/main" id="{F5344228-B054-B78F-5171-EA2DD1D0847B}"/>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1299479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23F2-338B-FBC2-A6A1-5DEB6E530120}"/>
              </a:ext>
            </a:extLst>
          </p:cNvPr>
          <p:cNvSpPr>
            <a:spLocks noGrp="1"/>
          </p:cNvSpPr>
          <p:nvPr>
            <p:ph type="title"/>
          </p:nvPr>
        </p:nvSpPr>
        <p:spPr>
          <a:xfrm>
            <a:off x="839788" y="365125"/>
            <a:ext cx="10515600" cy="1325563"/>
          </a:xfrm>
        </p:spPr>
        <p:txBody>
          <a:bodyPr anchor="ctr">
            <a:normAutofit/>
          </a:bodyPr>
          <a:lstStyle/>
          <a:p>
            <a:r>
              <a:rPr lang="en-US" dirty="0"/>
              <a:t>Phil 103</a:t>
            </a:r>
            <a:br>
              <a:rPr lang="en-US" dirty="0"/>
            </a:br>
            <a:r>
              <a:rPr lang="en-US" sz="3300" dirty="0"/>
              <a:t>special topics in ethics and values</a:t>
            </a:r>
          </a:p>
        </p:txBody>
      </p:sp>
      <p:pic>
        <p:nvPicPr>
          <p:cNvPr id="15364" name="Picture 4" descr="Black and white photograph of a seated man in a suit jacket with his head resting on his hand in a contemplative pose. The photo captures a side profile with detailed texture in the clothing and hair, evoking a vintage or historical context.">
            <a:extLst>
              <a:ext uri="{FF2B5EF4-FFF2-40B4-BE49-F238E27FC236}">
                <a16:creationId xmlns:a16="http://schemas.microsoft.com/office/drawing/2014/main" id="{C534EDFF-127D-B270-2DF2-2C6BED1E3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37412"/>
          <a:stretch>
            <a:fillRect/>
          </a:stretch>
        </p:blipFill>
        <p:spPr bwMode="auto">
          <a:xfrm>
            <a:off x="839788" y="1885361"/>
            <a:ext cx="5157787" cy="430430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Romantic-style painting depicting a solitary man standing on a rocky cliff overlooking a vast, fog-filled mountainous landscape. The figure, dressed in dark clothing and holding a walking stick, faces away from the viewer, emphasizing themes of exploration and contemplation amid dramatic natural scenery.">
            <a:extLst>
              <a:ext uri="{FF2B5EF4-FFF2-40B4-BE49-F238E27FC236}">
                <a16:creationId xmlns:a16="http://schemas.microsoft.com/office/drawing/2014/main" id="{0876F35C-0066-A2B8-E756-E563D4809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00" r="1" b="7327"/>
          <a:stretch>
            <a:fillRect/>
          </a:stretch>
        </p:blipFill>
        <p:spPr bwMode="auto">
          <a:xfrm>
            <a:off x="6172200" y="1885361"/>
            <a:ext cx="5183188" cy="4304302"/>
          </a:xfrm>
          <a:prstGeom prst="rect">
            <a:avLst/>
          </a:prstGeom>
          <a:solidFill>
            <a:srgbClr val="FFFFFF"/>
          </a:solidFill>
        </p:spPr>
      </p:pic>
      <p:sp>
        <p:nvSpPr>
          <p:cNvPr id="6" name="Footer Placeholder 5">
            <a:extLst>
              <a:ext uri="{FF2B5EF4-FFF2-40B4-BE49-F238E27FC236}">
                <a16:creationId xmlns:a16="http://schemas.microsoft.com/office/drawing/2014/main" id="{C21F8D65-F739-E694-64CF-BB6528178CD1}"/>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304750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9BE15-1AA6-7EBA-760B-BAADE87E2487}"/>
              </a:ext>
            </a:extLst>
          </p:cNvPr>
          <p:cNvSpPr>
            <a:spLocks noGrp="1"/>
          </p:cNvSpPr>
          <p:nvPr>
            <p:ph type="title"/>
          </p:nvPr>
        </p:nvSpPr>
        <p:spPr/>
        <p:txBody>
          <a:bodyPr/>
          <a:lstStyle/>
          <a:p>
            <a:r>
              <a:rPr lang="en-US" dirty="0" err="1"/>
              <a:t>Vsr</a:t>
            </a:r>
            <a:r>
              <a:rPr lang="en-US" dirty="0"/>
              <a:t> credit or elective</a:t>
            </a:r>
          </a:p>
        </p:txBody>
      </p:sp>
      <p:sp>
        <p:nvSpPr>
          <p:cNvPr id="6" name="Footer Placeholder 5">
            <a:extLst>
              <a:ext uri="{FF2B5EF4-FFF2-40B4-BE49-F238E27FC236}">
                <a16:creationId xmlns:a16="http://schemas.microsoft.com/office/drawing/2014/main" id="{46135A15-3733-1C62-37E5-3A82168ED670}"/>
              </a:ext>
            </a:extLst>
          </p:cNvPr>
          <p:cNvSpPr>
            <a:spLocks noGrp="1"/>
          </p:cNvSpPr>
          <p:nvPr>
            <p:ph type="ftr" sz="quarter" idx="17"/>
          </p:nvPr>
        </p:nvSpPr>
        <p:spPr/>
        <p:txBody>
          <a:bodyPr/>
          <a:lstStyle/>
          <a:p>
            <a:r>
              <a:rPr lang="en-US" dirty="0" err="1"/>
              <a:t>Usc</a:t>
            </a:r>
            <a:r>
              <a:rPr lang="en-US" dirty="0"/>
              <a:t> </a:t>
            </a:r>
            <a:r>
              <a:rPr lang="en-US" dirty="0" err="1"/>
              <a:t>lancaster</a:t>
            </a:r>
            <a:endParaRPr lang="en-US" dirty="0"/>
          </a:p>
        </p:txBody>
      </p:sp>
      <p:pic>
        <p:nvPicPr>
          <p:cNvPr id="8" name="Picture 7" descr="A table displaying a course listing with three columns: course code, course title, and location. The row shows &quot;PHIL 103&quot; in bold red text, &quot;Special Topics in Ethics and Values&quot; as the course title, and &quot;VSR&quot; as the location.">
            <a:extLst>
              <a:ext uri="{FF2B5EF4-FFF2-40B4-BE49-F238E27FC236}">
                <a16:creationId xmlns:a16="http://schemas.microsoft.com/office/drawing/2014/main" id="{0548B03F-A87F-245F-7440-32954B6D8F06}"/>
              </a:ext>
            </a:extLst>
          </p:cNvPr>
          <p:cNvPicPr>
            <a:picLocks noChangeAspect="1"/>
          </p:cNvPicPr>
          <p:nvPr/>
        </p:nvPicPr>
        <p:blipFill>
          <a:blip r:embed="rId2"/>
          <a:stretch>
            <a:fillRect/>
          </a:stretch>
        </p:blipFill>
        <p:spPr>
          <a:xfrm>
            <a:off x="1558305" y="1756965"/>
            <a:ext cx="9054732" cy="1379584"/>
          </a:xfrm>
          <a:prstGeom prst="rect">
            <a:avLst/>
          </a:prstGeom>
        </p:spPr>
      </p:pic>
      <p:pic>
        <p:nvPicPr>
          <p:cNvPr id="10" name="Picture 9" descr="Table displaying a 3-hour course titled &quot;CMS – Effective, Engaged, and Persuasive Communication: Spoken Component&quot; alongside &quot;INF – Information Literacy&quot; and &quot;Values, Ethics, and Social Responsibility.&quot; It lists eligible courses from CMS, INF, or VSR categories, including SPCH 140, STAT 112, HIST 108, PHIL 211, POLI 201, and BIOL 208.">
            <a:extLst>
              <a:ext uri="{FF2B5EF4-FFF2-40B4-BE49-F238E27FC236}">
                <a16:creationId xmlns:a16="http://schemas.microsoft.com/office/drawing/2014/main" id="{AFF9E682-4F83-77BC-BCA1-67FDE4F09D16}"/>
              </a:ext>
            </a:extLst>
          </p:cNvPr>
          <p:cNvPicPr>
            <a:picLocks noChangeAspect="1"/>
          </p:cNvPicPr>
          <p:nvPr/>
        </p:nvPicPr>
        <p:blipFill>
          <a:blip r:embed="rId3"/>
          <a:stretch>
            <a:fillRect/>
          </a:stretch>
        </p:blipFill>
        <p:spPr>
          <a:xfrm>
            <a:off x="1558305" y="3731050"/>
            <a:ext cx="9054732" cy="1816579"/>
          </a:xfrm>
          <a:prstGeom prst="rect">
            <a:avLst/>
          </a:prstGeom>
        </p:spPr>
      </p:pic>
    </p:spTree>
    <p:extLst>
      <p:ext uri="{BB962C8B-B14F-4D97-AF65-F5344CB8AC3E}">
        <p14:creationId xmlns:p14="http://schemas.microsoft.com/office/powerpoint/2010/main" val="812120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D057-A680-CF39-DBC0-B7969D95FADC}"/>
              </a:ext>
            </a:extLst>
          </p:cNvPr>
          <p:cNvSpPr>
            <a:spLocks noGrp="1"/>
          </p:cNvSpPr>
          <p:nvPr>
            <p:ph type="title"/>
          </p:nvPr>
        </p:nvSpPr>
        <p:spPr>
          <a:xfrm>
            <a:off x="839788" y="365125"/>
            <a:ext cx="10515600" cy="1325563"/>
          </a:xfrm>
        </p:spPr>
        <p:txBody>
          <a:bodyPr anchor="ctr">
            <a:normAutofit/>
          </a:bodyPr>
          <a:lstStyle/>
          <a:p>
            <a:r>
              <a:rPr lang="en-US" dirty="0"/>
              <a:t>USCL scholarships</a:t>
            </a:r>
          </a:p>
        </p:txBody>
      </p:sp>
      <p:sp>
        <p:nvSpPr>
          <p:cNvPr id="3" name="Content Placeholder 2">
            <a:extLst>
              <a:ext uri="{FF2B5EF4-FFF2-40B4-BE49-F238E27FC236}">
                <a16:creationId xmlns:a16="http://schemas.microsoft.com/office/drawing/2014/main" id="{F33DE2D8-0FA8-915D-EB13-5A319E491B66}"/>
              </a:ext>
            </a:extLst>
          </p:cNvPr>
          <p:cNvSpPr>
            <a:spLocks noGrp="1"/>
          </p:cNvSpPr>
          <p:nvPr>
            <p:ph sz="half" idx="2"/>
          </p:nvPr>
        </p:nvSpPr>
        <p:spPr>
          <a:xfrm>
            <a:off x="839788" y="1885361"/>
            <a:ext cx="5157787" cy="4304302"/>
          </a:xfrm>
        </p:spPr>
        <p:txBody>
          <a:bodyPr>
            <a:noAutofit/>
          </a:bodyPr>
          <a:lstStyle/>
          <a:p>
            <a:r>
              <a:rPr lang="en-US" b="1" u="sng" dirty="0"/>
              <a:t>Lancaster County Commission Grant </a:t>
            </a:r>
            <a:r>
              <a:rPr lang="en-US" b="1" dirty="0"/>
              <a:t>($2,000) </a:t>
            </a:r>
            <a:r>
              <a:rPr lang="en-US" dirty="0"/>
              <a:t>for USC Lancaster Students with 3.0 GPA or higher who are participating in Travel Study </a:t>
            </a:r>
          </a:p>
          <a:p>
            <a:r>
              <a:rPr lang="en-US" b="1" u="sng" dirty="0"/>
              <a:t>Collins Family Endowed Scholarship Fund for Travel Study </a:t>
            </a:r>
            <a:r>
              <a:rPr lang="en-US" dirty="0"/>
              <a:t>The scholarship(s) will be awarded by the USC Lancaster Scholarship student who wishes to participate in USCL's Travel Committee to student(s) based upon recommendation of the faculty in charge of the travel opportunity and on the student’s expression of reasons in which they desire to participate (through a short essay) in the travel study program and on the student’s demonstrated financial need. Students must have a 2.5 GPA minimum.</a:t>
            </a:r>
          </a:p>
          <a:p>
            <a:endParaRPr lang="en-US" sz="1900" dirty="0"/>
          </a:p>
        </p:txBody>
      </p:sp>
      <p:sp>
        <p:nvSpPr>
          <p:cNvPr id="6" name="Footer Placeholder 5">
            <a:extLst>
              <a:ext uri="{FF2B5EF4-FFF2-40B4-BE49-F238E27FC236}">
                <a16:creationId xmlns:a16="http://schemas.microsoft.com/office/drawing/2014/main" id="{7E2F45FA-E17C-ED7C-B8CD-F830F333FA00}"/>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a:t>USC Lancaster</a:t>
            </a:r>
          </a:p>
        </p:txBody>
      </p:sp>
      <p:sp>
        <p:nvSpPr>
          <p:cNvPr id="7" name="Content Placeholder 2">
            <a:extLst>
              <a:ext uri="{FF2B5EF4-FFF2-40B4-BE49-F238E27FC236}">
                <a16:creationId xmlns:a16="http://schemas.microsoft.com/office/drawing/2014/main" id="{B61E76E6-52F0-531C-180F-09424FBD7871}"/>
              </a:ext>
            </a:extLst>
          </p:cNvPr>
          <p:cNvSpPr txBox="1">
            <a:spLocks/>
          </p:cNvSpPr>
          <p:nvPr/>
        </p:nvSpPr>
        <p:spPr>
          <a:xfrm>
            <a:off x="5997575" y="1885361"/>
            <a:ext cx="5157787" cy="43043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a:t>Billy Hogge Travel Study </a:t>
            </a:r>
            <a:r>
              <a:rPr lang="en-US" dirty="0"/>
              <a:t>The scholarship(s) will be awarded by the USC Lancaster Scholarship Committee and will support students from Chesterfield or Lancaster County, or a deserving student who wishes to participate in USCL's Travel Study Program. Students must have a 3.0 GPA minimum.</a:t>
            </a:r>
          </a:p>
          <a:p>
            <a:r>
              <a:rPr lang="en-US" b="1" u="sng" dirty="0"/>
              <a:t>Medford Travel Study Endowed Scholarship Fund</a:t>
            </a:r>
            <a:r>
              <a:rPr lang="en-US" b="1" dirty="0"/>
              <a:t> </a:t>
            </a:r>
            <a:r>
              <a:rPr lang="en-US" dirty="0"/>
              <a:t>The scholarship(s) will be awarded by the USC Lancaster Scholarship Committee to a deserving  Study Program. Students must have a 3.0 GPA minimum.</a:t>
            </a:r>
          </a:p>
          <a:p>
            <a:endParaRPr lang="en-US" dirty="0"/>
          </a:p>
        </p:txBody>
      </p:sp>
    </p:spTree>
    <p:extLst>
      <p:ext uri="{BB962C8B-B14F-4D97-AF65-F5344CB8AC3E}">
        <p14:creationId xmlns:p14="http://schemas.microsoft.com/office/powerpoint/2010/main" val="2203720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938B-FB2D-B324-6459-9ED24837FC1B}"/>
              </a:ext>
            </a:extLst>
          </p:cNvPr>
          <p:cNvSpPr>
            <a:spLocks noGrp="1"/>
          </p:cNvSpPr>
          <p:nvPr>
            <p:ph type="title"/>
          </p:nvPr>
        </p:nvSpPr>
        <p:spPr/>
        <p:txBody>
          <a:bodyPr/>
          <a:lstStyle/>
          <a:p>
            <a:r>
              <a:rPr lang="en-US" dirty="0"/>
              <a:t>USC system scholarships</a:t>
            </a:r>
          </a:p>
        </p:txBody>
      </p:sp>
      <p:sp>
        <p:nvSpPr>
          <p:cNvPr id="6" name="Footer Placeholder 5">
            <a:extLst>
              <a:ext uri="{FF2B5EF4-FFF2-40B4-BE49-F238E27FC236}">
                <a16:creationId xmlns:a16="http://schemas.microsoft.com/office/drawing/2014/main" id="{FB17DC14-2A75-A54C-48FE-81502A0373BA}"/>
              </a:ext>
            </a:extLst>
          </p:cNvPr>
          <p:cNvSpPr>
            <a:spLocks noGrp="1"/>
          </p:cNvSpPr>
          <p:nvPr>
            <p:ph type="ftr" sz="quarter" idx="17"/>
          </p:nvPr>
        </p:nvSpPr>
        <p:spPr/>
        <p:txBody>
          <a:bodyPr/>
          <a:lstStyle/>
          <a:p>
            <a:r>
              <a:rPr lang="en-US" dirty="0" err="1"/>
              <a:t>Usc</a:t>
            </a:r>
            <a:r>
              <a:rPr lang="en-US" dirty="0"/>
              <a:t> </a:t>
            </a:r>
            <a:r>
              <a:rPr lang="en-US" dirty="0" err="1"/>
              <a:t>lancaster</a:t>
            </a:r>
            <a:endParaRPr lang="en-US" dirty="0"/>
          </a:p>
        </p:txBody>
      </p:sp>
      <p:sp>
        <p:nvSpPr>
          <p:cNvPr id="8" name="Content Placeholder 7">
            <a:extLst>
              <a:ext uri="{FF2B5EF4-FFF2-40B4-BE49-F238E27FC236}">
                <a16:creationId xmlns:a16="http://schemas.microsoft.com/office/drawing/2014/main" id="{F6085DC3-6CA0-40F1-F416-8D552E43E2D0}"/>
              </a:ext>
            </a:extLst>
          </p:cNvPr>
          <p:cNvSpPr>
            <a:spLocks noGrp="1"/>
          </p:cNvSpPr>
          <p:nvPr>
            <p:ph sz="half" idx="2"/>
          </p:nvPr>
        </p:nvSpPr>
        <p:spPr/>
        <p:txBody>
          <a:bodyPr>
            <a:normAutofit/>
          </a:bodyPr>
          <a:lstStyle/>
          <a:p>
            <a:r>
              <a:rPr lang="en-US" b="1" u="sng" dirty="0"/>
              <a:t>Carolina Engage Grant </a:t>
            </a:r>
            <a:r>
              <a:rPr lang="en-US" dirty="0"/>
              <a:t>The Carolina Engage Grant provides students up to $500 to engage beyond the classroom. Research shows students who participate in beyond the classroom experiences can more easily make the transition from college to the work force and are more likely to be engaged members of their communities. Complete the application form linked below by describing in detail how the beyond the classroom experience connects to your personal, professional, and academic goals. Priority is given to students demonstrating significant need to engage in meaningful experiences. </a:t>
            </a:r>
          </a:p>
          <a:p>
            <a:endParaRPr lang="en-US" dirty="0"/>
          </a:p>
        </p:txBody>
      </p:sp>
    </p:spTree>
    <p:extLst>
      <p:ext uri="{BB962C8B-B14F-4D97-AF65-F5344CB8AC3E}">
        <p14:creationId xmlns:p14="http://schemas.microsoft.com/office/powerpoint/2010/main" val="1513378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16E3E-5EFE-4EBE-B821-28A54E2B1169}"/>
              </a:ext>
            </a:extLst>
          </p:cNvPr>
          <p:cNvSpPr>
            <a:spLocks noGrp="1"/>
          </p:cNvSpPr>
          <p:nvPr>
            <p:ph type="title"/>
          </p:nvPr>
        </p:nvSpPr>
        <p:spPr>
          <a:xfrm>
            <a:off x="838199" y="2934324"/>
            <a:ext cx="6548438" cy="989352"/>
          </a:xfrm>
        </p:spPr>
        <p:txBody>
          <a:bodyPr anchor="b"/>
          <a:lstStyle/>
          <a:p>
            <a:pPr lvl="0"/>
            <a:r>
              <a:rPr lang="en-US" dirty="0">
                <a:sym typeface="Bebas"/>
              </a:rPr>
              <a:t>For more info</a:t>
            </a:r>
            <a:endParaRPr lang="en-US" dirty="0"/>
          </a:p>
        </p:txBody>
      </p:sp>
      <p:sp>
        <p:nvSpPr>
          <p:cNvPr id="2" name="Footer Placeholder 1">
            <a:extLst>
              <a:ext uri="{FF2B5EF4-FFF2-40B4-BE49-F238E27FC236}">
                <a16:creationId xmlns:a16="http://schemas.microsoft.com/office/drawing/2014/main" id="{90B6D66D-E644-ABA0-47FC-58FCE0AFE62C}"/>
              </a:ext>
            </a:extLst>
          </p:cNvPr>
          <p:cNvSpPr>
            <a:spLocks noGrp="1"/>
          </p:cNvSpPr>
          <p:nvPr>
            <p:ph type="ftr" sz="quarter" idx="17"/>
          </p:nvPr>
        </p:nvSpPr>
        <p:spPr>
          <a:xfrm rot="16200000">
            <a:off x="-678794" y="4213707"/>
            <a:ext cx="2194560" cy="283464"/>
          </a:xfrm>
        </p:spPr>
        <p:txBody>
          <a:bodyPr/>
          <a:lstStyle/>
          <a:p>
            <a:r>
              <a:rPr lang="en-US" dirty="0" err="1"/>
              <a:t>Usc</a:t>
            </a:r>
            <a:r>
              <a:rPr lang="en-US" dirty="0"/>
              <a:t> </a:t>
            </a:r>
            <a:r>
              <a:rPr lang="en-US" dirty="0" err="1"/>
              <a:t>lancaster</a:t>
            </a:r>
            <a:endParaRPr lang="en-US" dirty="0"/>
          </a:p>
        </p:txBody>
      </p:sp>
      <p:pic>
        <p:nvPicPr>
          <p:cNvPr id="5" name="Picture Placeholder 4" descr="Photograph showing vintage travel items arranged on a detailed map, including old cameras, a magnifying glass, a pipe, a cup of coffee, boots, and a notebook with a pen. The setup suggests preparation for or reflection on a journey, highlighting exploration and nostalgia through classic travel accessories.">
            <a:extLst>
              <a:ext uri="{FF2B5EF4-FFF2-40B4-BE49-F238E27FC236}">
                <a16:creationId xmlns:a16="http://schemas.microsoft.com/office/drawing/2014/main" id="{2320BECE-3734-8743-8137-451E559E9974}"/>
              </a:ext>
            </a:extLst>
          </p:cNvPr>
          <p:cNvPicPr>
            <a:picLocks noGrp="1" noChangeAspect="1"/>
          </p:cNvPicPr>
          <p:nvPr>
            <p:ph type="pic" sz="quarter" idx="13"/>
          </p:nvPr>
        </p:nvPicPr>
        <p:blipFill>
          <a:blip r:embed="rId3"/>
          <a:srcRect t="11745" b="11745"/>
          <a:stretch/>
        </p:blipFill>
        <p:spPr>
          <a:xfrm>
            <a:off x="838200" y="0"/>
            <a:ext cx="11353800" cy="5791201"/>
          </a:xfrm>
        </p:spPr>
      </p:pic>
      <p:sp>
        <p:nvSpPr>
          <p:cNvPr id="6" name="Text Placeholder 5">
            <a:extLst>
              <a:ext uri="{FF2B5EF4-FFF2-40B4-BE49-F238E27FC236}">
                <a16:creationId xmlns:a16="http://schemas.microsoft.com/office/drawing/2014/main" id="{4E492036-E696-4CD7-AA21-39FC74717BB9}"/>
              </a:ext>
            </a:extLst>
          </p:cNvPr>
          <p:cNvSpPr>
            <a:spLocks noGrp="1"/>
          </p:cNvSpPr>
          <p:nvPr>
            <p:ph type="body" sz="quarter" idx="14"/>
          </p:nvPr>
        </p:nvSpPr>
        <p:spPr>
          <a:xfrm>
            <a:off x="838198" y="4164716"/>
            <a:ext cx="6548439" cy="304800"/>
          </a:xfrm>
        </p:spPr>
        <p:txBody>
          <a:bodyPr>
            <a:noAutofit/>
          </a:bodyPr>
          <a:lstStyle/>
          <a:p>
            <a:r>
              <a:rPr lang="en-US" sz="2000" b="1" u="sng" dirty="0">
                <a:hlinkClick r:id="rId4"/>
              </a:rPr>
              <a:t>USCL Travel Study </a:t>
            </a:r>
            <a:endParaRPr lang="en-US" sz="2000" b="1" u="sng" dirty="0">
              <a:hlinkClick r:id="rId5"/>
            </a:endParaRPr>
          </a:p>
          <a:p>
            <a:r>
              <a:rPr lang="en-US" sz="2000" b="1" u="sng" dirty="0">
                <a:hlinkClick r:id="rId5"/>
              </a:rPr>
              <a:t>ENGAGE Grant Opportunity for all </a:t>
            </a:r>
            <a:r>
              <a:rPr lang="en-US" sz="2000" b="1" u="sng" dirty="0" err="1">
                <a:hlinkClick r:id="rId5"/>
              </a:rPr>
              <a:t>UofSC</a:t>
            </a:r>
            <a:r>
              <a:rPr lang="en-US" sz="2000" b="1" u="sng" dirty="0">
                <a:hlinkClick r:id="rId5"/>
              </a:rPr>
              <a:t> students interested in Study Abroad</a:t>
            </a:r>
            <a:endParaRPr lang="en-US" sz="2000" b="1" u="sng" dirty="0"/>
          </a:p>
          <a:p>
            <a:r>
              <a:rPr lang="en-US" sz="2000" b="1" u="sng" dirty="0">
                <a:hlinkClick r:id="rId6"/>
              </a:rPr>
              <a:t>CIEE Custom Programs</a:t>
            </a:r>
            <a:endParaRPr lang="en-US" sz="2000" b="1" u="sng" dirty="0"/>
          </a:p>
          <a:p>
            <a:endParaRPr lang="en-US" sz="2000" dirty="0"/>
          </a:p>
        </p:txBody>
      </p:sp>
      <p:grpSp>
        <p:nvGrpSpPr>
          <p:cNvPr id="51" name="Group 50" descr="Contact information text box group">
            <a:extLst>
              <a:ext uri="{FF2B5EF4-FFF2-40B4-BE49-F238E27FC236}">
                <a16:creationId xmlns:a16="http://schemas.microsoft.com/office/drawing/2014/main" id="{5440D331-C6D8-D844-8811-5ED6AEB3F4BD}"/>
              </a:ext>
            </a:extLst>
          </p:cNvPr>
          <p:cNvGrpSpPr/>
          <p:nvPr/>
        </p:nvGrpSpPr>
        <p:grpSpPr>
          <a:xfrm>
            <a:off x="9314659" y="650735"/>
            <a:ext cx="2782560" cy="662923"/>
            <a:chOff x="7723170" y="4379871"/>
            <a:chExt cx="2782560" cy="662923"/>
          </a:xfrm>
        </p:grpSpPr>
        <p:grpSp>
          <p:nvGrpSpPr>
            <p:cNvPr id="19" name="Group 18">
              <a:extLst>
                <a:ext uri="{FF2B5EF4-FFF2-40B4-BE49-F238E27FC236}">
                  <a16:creationId xmlns:a16="http://schemas.microsoft.com/office/drawing/2014/main" id="{28D1A7A2-A799-E043-8B93-F66D87909B8A}"/>
                </a:ext>
              </a:extLst>
            </p:cNvPr>
            <p:cNvGrpSpPr/>
            <p:nvPr/>
          </p:nvGrpSpPr>
          <p:grpSpPr>
            <a:xfrm>
              <a:off x="8029588" y="4379871"/>
              <a:ext cx="2476142" cy="662923"/>
              <a:chOff x="6095998" y="4379871"/>
              <a:chExt cx="4721566" cy="662923"/>
            </a:xfrm>
          </p:grpSpPr>
          <p:sp>
            <p:nvSpPr>
              <p:cNvPr id="45" name="Subtitle 2">
                <a:extLst>
                  <a:ext uri="{FF2B5EF4-FFF2-40B4-BE49-F238E27FC236}">
                    <a16:creationId xmlns:a16="http://schemas.microsoft.com/office/drawing/2014/main" id="{6727AF79-CC43-B24F-91AB-59C97C34865E}"/>
                  </a:ext>
                </a:extLst>
              </p:cNvPr>
              <p:cNvSpPr txBox="1">
                <a:spLocks/>
              </p:cNvSpPr>
              <p:nvPr/>
            </p:nvSpPr>
            <p:spPr>
              <a:xfrm>
                <a:off x="6095998" y="4379871"/>
                <a:ext cx="4031469" cy="30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lang="en-US" b="1" dirty="0">
                    <a:solidFill>
                      <a:schemeClr val="tx2"/>
                    </a:solidFill>
                    <a:latin typeface="+mj-lt"/>
                    <a:cs typeface="Gill Sans" panose="020B0502020104020203" pitchFamily="34" charset="-79"/>
                  </a:rPr>
                  <a:t>PETER SEIPEL</a:t>
                </a:r>
                <a:endParaRPr kumimoji="0" lang="en-US" sz="1400" b="1" u="none" strike="noStrike" kern="1200" cap="none" spc="0" normalizeH="0" baseline="0" noProof="0" dirty="0">
                  <a:ln>
                    <a:noFill/>
                  </a:ln>
                  <a:solidFill>
                    <a:schemeClr val="tx2"/>
                  </a:solidFill>
                  <a:effectLst/>
                  <a:uLnTx/>
                  <a:uFillTx/>
                  <a:latin typeface="+mj-lt"/>
                  <a:cs typeface="Gill Sans" panose="020B0502020104020203" pitchFamily="34" charset="-79"/>
                </a:endParaRPr>
              </a:p>
            </p:txBody>
          </p:sp>
          <p:sp>
            <p:nvSpPr>
              <p:cNvPr id="47" name="Text Placeholder 18">
                <a:extLst>
                  <a:ext uri="{FF2B5EF4-FFF2-40B4-BE49-F238E27FC236}">
                    <a16:creationId xmlns:a16="http://schemas.microsoft.com/office/drawing/2014/main" id="{22512C4B-7E64-EA4F-9C2C-D59EF00F75BC}"/>
                  </a:ext>
                </a:extLst>
              </p:cNvPr>
              <p:cNvSpPr txBox="1">
                <a:spLocks/>
              </p:cNvSpPr>
              <p:nvPr/>
            </p:nvSpPr>
            <p:spPr>
              <a:xfrm>
                <a:off x="6109845" y="4795144"/>
                <a:ext cx="470771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kumimoji="0" lang="en-US" sz="1400" u="none" strike="noStrike" kern="1200" cap="none" spc="0" normalizeH="0" baseline="0" noProof="0" dirty="0">
                    <a:ln>
                      <a:noFill/>
                    </a:ln>
                    <a:solidFill>
                      <a:schemeClr val="tx2"/>
                    </a:solidFill>
                    <a:effectLst/>
                    <a:uLnTx/>
                    <a:uFillTx/>
                    <a:cs typeface="Gill Sans Light" panose="020B0302020104020203" pitchFamily="34" charset="-79"/>
                  </a:rPr>
                  <a:t>pseipel@mailbox.sc.edu</a:t>
                </a:r>
              </a:p>
            </p:txBody>
          </p:sp>
        </p:grpSp>
        <p:grpSp>
          <p:nvGrpSpPr>
            <p:cNvPr id="20" name="Group 19">
              <a:extLst>
                <a:ext uri="{FF2B5EF4-FFF2-40B4-BE49-F238E27FC236}">
                  <a16:creationId xmlns:a16="http://schemas.microsoft.com/office/drawing/2014/main" id="{FA9978F1-A4D0-0C48-82F7-A677ECC15EF8}"/>
                </a:ext>
              </a:extLst>
            </p:cNvPr>
            <p:cNvGrpSpPr/>
            <p:nvPr/>
          </p:nvGrpSpPr>
          <p:grpSpPr>
            <a:xfrm>
              <a:off x="7723170" y="4379871"/>
              <a:ext cx="218900" cy="620589"/>
              <a:chOff x="6587293" y="5200205"/>
              <a:chExt cx="218900" cy="620589"/>
            </a:xfrm>
          </p:grpSpPr>
          <p:pic>
            <p:nvPicPr>
              <p:cNvPr id="52" name="Graphic 51" descr="User" title="Icon - Presenter Name">
                <a:extLst>
                  <a:ext uri="{FF2B5EF4-FFF2-40B4-BE49-F238E27FC236}">
                    <a16:creationId xmlns:a16="http://schemas.microsoft.com/office/drawing/2014/main" id="{174B9B52-F256-CC43-B002-B0CC730357F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87293" y="5200205"/>
                <a:ext cx="218900" cy="218900"/>
              </a:xfrm>
              <a:prstGeom prst="rect">
                <a:avLst/>
              </a:prstGeom>
            </p:spPr>
          </p:pic>
          <p:pic>
            <p:nvPicPr>
              <p:cNvPr id="53" name="Graphic 52" descr="Envelope" title="Icon Presenter Email">
                <a:extLst>
                  <a:ext uri="{FF2B5EF4-FFF2-40B4-BE49-F238E27FC236}">
                    <a16:creationId xmlns:a16="http://schemas.microsoft.com/office/drawing/2014/main" id="{F2F4E712-3E0F-6C46-96C5-35C27A46BAD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587293" y="5601894"/>
                <a:ext cx="218900" cy="218900"/>
              </a:xfrm>
              <a:prstGeom prst="rect">
                <a:avLst/>
              </a:prstGeom>
            </p:spPr>
          </p:pic>
        </p:grpSp>
      </p:grpSp>
    </p:spTree>
    <p:extLst>
      <p:ext uri="{BB962C8B-B14F-4D97-AF65-F5344CB8AC3E}">
        <p14:creationId xmlns:p14="http://schemas.microsoft.com/office/powerpoint/2010/main" val="511889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360F471-0B20-B0A4-09AE-E14B397EEE1C}"/>
              </a:ext>
            </a:extLst>
          </p:cNvPr>
          <p:cNvSpPr>
            <a:spLocks noGrp="1"/>
          </p:cNvSpPr>
          <p:nvPr>
            <p:ph type="title"/>
          </p:nvPr>
        </p:nvSpPr>
        <p:spPr>
          <a:xfrm>
            <a:off x="838200" y="365125"/>
            <a:ext cx="10515600" cy="1325563"/>
          </a:xfrm>
        </p:spPr>
        <p:txBody>
          <a:bodyPr/>
          <a:lstStyle/>
          <a:p>
            <a:r>
              <a:rPr lang="en-US" dirty="0"/>
              <a:t>About </a:t>
            </a:r>
            <a:r>
              <a:rPr lang="en-US" dirty="0" err="1"/>
              <a:t>ciee</a:t>
            </a:r>
            <a:endParaRPr lang="en-US" dirty="0"/>
          </a:p>
        </p:txBody>
      </p:sp>
      <p:pic>
        <p:nvPicPr>
          <p:cNvPr id="7" name="Picture 6" descr="Text-based graphic displaying a mission statement celebrating 75 years of commitment to helping people gain understanding, acquire knowledge, and develop skills for living in a globally interdependent and culturally diverse world. The design features bold, large font for the main message and smaller, lighter font for the supporting statement beneath it.">
            <a:extLst>
              <a:ext uri="{FF2B5EF4-FFF2-40B4-BE49-F238E27FC236}">
                <a16:creationId xmlns:a16="http://schemas.microsoft.com/office/drawing/2014/main" id="{72124316-CB6F-8335-4B02-3E71F81CF622}"/>
              </a:ext>
            </a:extLst>
          </p:cNvPr>
          <p:cNvPicPr>
            <a:picLocks noChangeAspect="1"/>
          </p:cNvPicPr>
          <p:nvPr/>
        </p:nvPicPr>
        <p:blipFill>
          <a:blip r:embed="rId2"/>
          <a:stretch>
            <a:fillRect/>
          </a:stretch>
        </p:blipFill>
        <p:spPr>
          <a:xfrm>
            <a:off x="838200" y="1723375"/>
            <a:ext cx="10515600" cy="3470146"/>
          </a:xfrm>
          <a:prstGeom prst="rect">
            <a:avLst/>
          </a:prstGeom>
          <a:noFill/>
        </p:spPr>
      </p:pic>
      <p:sp>
        <p:nvSpPr>
          <p:cNvPr id="5" name="Footer Placeholder 4">
            <a:extLst>
              <a:ext uri="{FF2B5EF4-FFF2-40B4-BE49-F238E27FC236}">
                <a16:creationId xmlns:a16="http://schemas.microsoft.com/office/drawing/2014/main" id="{71D086B5-0997-1A10-E7A3-ED1288B6B514}"/>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357064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669E-3179-C412-674A-E656B558BCF1}"/>
              </a:ext>
            </a:extLst>
          </p:cNvPr>
          <p:cNvSpPr>
            <a:spLocks noGrp="1"/>
          </p:cNvSpPr>
          <p:nvPr>
            <p:ph type="title"/>
          </p:nvPr>
        </p:nvSpPr>
        <p:spPr/>
        <p:txBody>
          <a:bodyPr/>
          <a:lstStyle/>
          <a:p>
            <a:r>
              <a:rPr lang="en-US" dirty="0"/>
              <a:t>CIEE</a:t>
            </a:r>
          </a:p>
        </p:txBody>
      </p:sp>
      <p:pic>
        <p:nvPicPr>
          <p:cNvPr id="7" name="Content Placeholder 6" descr="Infographic highlights annual service statistics for study abroad students, U.S. high schools, and international exchange visitors. It features three white icons on a blue background with figures: 12k study abroad students, 4k U.S. high schools, and 35k international exchange visitors.">
            <a:extLst>
              <a:ext uri="{FF2B5EF4-FFF2-40B4-BE49-F238E27FC236}">
                <a16:creationId xmlns:a16="http://schemas.microsoft.com/office/drawing/2014/main" id="{CE63ECD6-0F0B-B7E6-BBFF-9A945302A5C1}"/>
              </a:ext>
            </a:extLst>
          </p:cNvPr>
          <p:cNvPicPr>
            <a:picLocks noGrp="1" noChangeAspect="1"/>
          </p:cNvPicPr>
          <p:nvPr>
            <p:ph idx="1"/>
          </p:nvPr>
        </p:nvPicPr>
        <p:blipFill>
          <a:blip r:embed="rId2"/>
          <a:stretch>
            <a:fillRect/>
          </a:stretch>
        </p:blipFill>
        <p:spPr>
          <a:xfrm>
            <a:off x="838200" y="1958629"/>
            <a:ext cx="10515600" cy="4085329"/>
          </a:xfrm>
          <a:prstGeom prst="rect">
            <a:avLst/>
          </a:prstGeom>
        </p:spPr>
      </p:pic>
      <p:sp>
        <p:nvSpPr>
          <p:cNvPr id="5" name="Footer Placeholder 4">
            <a:extLst>
              <a:ext uri="{FF2B5EF4-FFF2-40B4-BE49-F238E27FC236}">
                <a16:creationId xmlns:a16="http://schemas.microsoft.com/office/drawing/2014/main" id="{7D78C435-1C11-CBA7-3265-FC9278A834BF}"/>
              </a:ext>
            </a:extLst>
          </p:cNvPr>
          <p:cNvSpPr>
            <a:spLocks noGrp="1"/>
          </p:cNvSpPr>
          <p:nvPr>
            <p:ph type="ftr" sz="quarter" idx="17"/>
          </p:nvPr>
        </p:nvSpPr>
        <p:spPr/>
        <p:txBody>
          <a:bodyPr/>
          <a:lstStyle/>
          <a:p>
            <a:r>
              <a:rPr lang="en-US" dirty="0"/>
              <a:t>USC LANCASTER</a:t>
            </a:r>
          </a:p>
        </p:txBody>
      </p:sp>
    </p:spTree>
    <p:extLst>
      <p:ext uri="{BB962C8B-B14F-4D97-AF65-F5344CB8AC3E}">
        <p14:creationId xmlns:p14="http://schemas.microsoft.com/office/powerpoint/2010/main" val="3258159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Title 1">
            <a:extLst>
              <a:ext uri="{FF2B5EF4-FFF2-40B4-BE49-F238E27FC236}">
                <a16:creationId xmlns:a16="http://schemas.microsoft.com/office/drawing/2014/main" id="{8C2F1914-9FF6-6124-DA1F-B9C49B2101D6}"/>
              </a:ext>
            </a:extLst>
          </p:cNvPr>
          <p:cNvSpPr>
            <a:spLocks noGrp="1"/>
          </p:cNvSpPr>
          <p:nvPr>
            <p:ph type="title"/>
          </p:nvPr>
        </p:nvSpPr>
        <p:spPr>
          <a:xfrm>
            <a:off x="838200" y="365125"/>
            <a:ext cx="10515600" cy="1325563"/>
          </a:xfrm>
        </p:spPr>
        <p:txBody>
          <a:bodyPr/>
          <a:lstStyle/>
          <a:p>
            <a:r>
              <a:rPr lang="en-US" dirty="0"/>
              <a:t>Program overview</a:t>
            </a:r>
          </a:p>
        </p:txBody>
      </p:sp>
      <p:pic>
        <p:nvPicPr>
          <p:cNvPr id="2050" name="Picture 2" descr="A photograph of a map focused on southern Europe and northern Africa, featuring a small Spanish flag pin placed on Spain. The map highlights countries, seas, and regions with blue tones for water and yellow for land, showing key locations such as Algeria, Italy, and the Mediterranean Sea.">
            <a:extLst>
              <a:ext uri="{FF2B5EF4-FFF2-40B4-BE49-F238E27FC236}">
                <a16:creationId xmlns:a16="http://schemas.microsoft.com/office/drawing/2014/main" id="{34B71DFB-47C3-FF52-2928-550B1A2B1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865" b="29143"/>
          <a:stretch>
            <a:fillRect/>
          </a:stretch>
        </p:blipFill>
        <p:spPr bwMode="auto">
          <a:xfrm>
            <a:off x="838200" y="1825625"/>
            <a:ext cx="10515600" cy="4351338"/>
          </a:xfrm>
          <a:prstGeom prst="rect">
            <a:avLst/>
          </a:prstGeom>
          <a:solidFill>
            <a:srgbClr val="FFFFFF"/>
          </a:solidFill>
        </p:spPr>
      </p:pic>
      <p:sp>
        <p:nvSpPr>
          <p:cNvPr id="5" name="Footer Placeholder 4">
            <a:extLst>
              <a:ext uri="{FF2B5EF4-FFF2-40B4-BE49-F238E27FC236}">
                <a16:creationId xmlns:a16="http://schemas.microsoft.com/office/drawing/2014/main" id="{54CB1952-FE79-2F6E-93FB-9200BFAADD56}"/>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2600713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786810"/>
            <a:ext cx="4008437" cy="1395208"/>
          </a:xfrm>
        </p:spPr>
        <p:txBody>
          <a:bodyPr/>
          <a:lstStyle/>
          <a:p>
            <a:r>
              <a:rPr lang="en-US" dirty="0"/>
              <a:t>dates</a:t>
            </a:r>
          </a:p>
        </p:txBody>
      </p:sp>
      <p:sp>
        <p:nvSpPr>
          <p:cNvPr id="2" name="Footer Placeholder 1">
            <a:extLst>
              <a:ext uri="{FF2B5EF4-FFF2-40B4-BE49-F238E27FC236}">
                <a16:creationId xmlns:a16="http://schemas.microsoft.com/office/drawing/2014/main" id="{7A62CF27-1ECA-7D2B-9D1D-B070E6B36CCA}"/>
              </a:ext>
            </a:extLst>
          </p:cNvPr>
          <p:cNvSpPr>
            <a:spLocks noGrp="1"/>
          </p:cNvSpPr>
          <p:nvPr>
            <p:ph type="ftr" sz="quarter" idx="17"/>
          </p:nvPr>
        </p:nvSpPr>
        <p:spPr>
          <a:xfrm rot="16200000">
            <a:off x="-678794" y="4213707"/>
            <a:ext cx="2194560" cy="283464"/>
          </a:xfrm>
        </p:spPr>
        <p:txBody>
          <a:bodyPr/>
          <a:lstStyle/>
          <a:p>
            <a:r>
              <a:rPr lang="en-US" dirty="0" err="1"/>
              <a:t>Usc</a:t>
            </a:r>
            <a:r>
              <a:rPr lang="en-US" dirty="0"/>
              <a:t> </a:t>
            </a:r>
            <a:r>
              <a:rPr lang="en-US" dirty="0" err="1"/>
              <a:t>lancaster</a:t>
            </a:r>
            <a:endParaRPr lang="en-US" dirty="0"/>
          </a:p>
        </p:txBody>
      </p:sp>
      <p:pic>
        <p:nvPicPr>
          <p:cNvPr id="5" name="Picture Placeholder 4" descr="Photograph showing a person planning a trip using a detailed map of the United States, with travel-related items including a laptop, coffee cup, passport, two cameras, and sunglasses arranged around. The person points to a location on the map, suggesting active route or destination selection, while items indicate preparation for photography and travel documentation.">
            <a:extLst>
              <a:ext uri="{FF2B5EF4-FFF2-40B4-BE49-F238E27FC236}">
                <a16:creationId xmlns:a16="http://schemas.microsoft.com/office/drawing/2014/main" id="{F1AF67EB-A440-4F40-861A-A266D594A0BE}"/>
              </a:ext>
            </a:extLst>
          </p:cNvPr>
          <p:cNvPicPr>
            <a:picLocks noGrp="1" noChangeAspect="1"/>
          </p:cNvPicPr>
          <p:nvPr>
            <p:ph type="pic" sz="quarter" idx="10"/>
          </p:nvPr>
        </p:nvPicPr>
        <p:blipFill>
          <a:blip r:embed="rId3"/>
          <a:srcRect l="4321" r="4321"/>
          <a:stretch/>
        </p:blipFill>
        <p:spPr>
          <a:xfrm>
            <a:off x="6096000" y="0"/>
            <a:ext cx="6096000" cy="6858000"/>
          </a:xfrm>
        </p:spPr>
      </p:pic>
      <p:sp>
        <p:nvSpPr>
          <p:cNvPr id="4" name="Text Placeholder 3">
            <a:extLst>
              <a:ext uri="{FF2B5EF4-FFF2-40B4-BE49-F238E27FC236}">
                <a16:creationId xmlns:a16="http://schemas.microsoft.com/office/drawing/2014/main" id="{EF32DD82-B4BA-FCA1-DC64-F5887FB46B15}"/>
              </a:ext>
            </a:extLst>
          </p:cNvPr>
          <p:cNvSpPr>
            <a:spLocks noGrp="1"/>
          </p:cNvSpPr>
          <p:nvPr>
            <p:ph type="body" sz="quarter" idx="12"/>
          </p:nvPr>
        </p:nvSpPr>
        <p:spPr>
          <a:xfrm>
            <a:off x="1328738" y="2247679"/>
            <a:ext cx="4008437" cy="2194560"/>
          </a:xfrm>
        </p:spPr>
        <p:txBody>
          <a:bodyPr>
            <a:normAutofit/>
          </a:bodyPr>
          <a:lstStyle/>
          <a:p>
            <a:pPr marL="285750" indent="-285750">
              <a:buFont typeface="Arial" panose="020B0604020202020204" pitchFamily="34" charset="0"/>
              <a:buChar char="•"/>
            </a:pPr>
            <a:r>
              <a:rPr lang="en-US" sz="2400" dirty="0"/>
              <a:t>10 days, 9 nights </a:t>
            </a:r>
          </a:p>
          <a:p>
            <a:pPr marL="285750" indent="-285750">
              <a:buFont typeface="Arial" panose="020B0604020202020204" pitchFamily="34" charset="0"/>
              <a:buChar char="•"/>
            </a:pPr>
            <a:r>
              <a:rPr lang="en-US" sz="2400" dirty="0"/>
              <a:t>May 8-17, 2026</a:t>
            </a:r>
          </a:p>
        </p:txBody>
      </p:sp>
    </p:spTree>
    <p:extLst>
      <p:ext uri="{BB962C8B-B14F-4D97-AF65-F5344CB8AC3E}">
        <p14:creationId xmlns:p14="http://schemas.microsoft.com/office/powerpoint/2010/main" val="3957067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2B27763-34D9-55C5-138E-4D108474819F}"/>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a:t>USC Lancaster</a:t>
            </a:r>
          </a:p>
        </p:txBody>
      </p:sp>
      <p:pic>
        <p:nvPicPr>
          <p:cNvPr id="11268" name="Picture 4" descr="Map of Spain showing major cities and geographic boundaries with Portugal to the west and France to the northeast. Key cities like Madrid, Barcelona, Valencia, and Seville are labeled, with Madrid marked by a red star, and an inset globe highlights Spain's location in southwestern Europe near Algeria.">
            <a:extLst>
              <a:ext uri="{FF2B5EF4-FFF2-40B4-BE49-F238E27FC236}">
                <a16:creationId xmlns:a16="http://schemas.microsoft.com/office/drawing/2014/main" id="{A8459024-3CC0-CE07-9665-FBCBEB0B9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80988"/>
            <a:ext cx="7620000" cy="629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731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F62C9-A1BC-DD47-B0A8-8EF9838D62BB}"/>
              </a:ext>
            </a:extLst>
          </p:cNvPr>
          <p:cNvSpPr>
            <a:spLocks noGrp="1"/>
          </p:cNvSpPr>
          <p:nvPr>
            <p:ph type="title"/>
          </p:nvPr>
        </p:nvSpPr>
        <p:spPr>
          <a:xfrm>
            <a:off x="838200" y="365125"/>
            <a:ext cx="10515600" cy="1325563"/>
          </a:xfrm>
        </p:spPr>
        <p:txBody>
          <a:bodyPr anchor="ctr">
            <a:normAutofit/>
          </a:bodyPr>
          <a:lstStyle/>
          <a:p>
            <a:r>
              <a:rPr lang="en-US" dirty="0"/>
              <a:t>Seville</a:t>
            </a:r>
            <a:br>
              <a:rPr lang="en-US" spc="-300" dirty="0"/>
            </a:br>
            <a:r>
              <a:rPr lang="en-US" sz="3000" spc="-300" dirty="0"/>
              <a:t>May 8-12</a:t>
            </a:r>
            <a:endParaRPr lang="en-US" sz="3000" dirty="0"/>
          </a:p>
        </p:txBody>
      </p:sp>
      <p:pic>
        <p:nvPicPr>
          <p:cNvPr id="3076" name="Picture 4" descr="Photograph of a scenic waterfront scene at sunset featuring a historic building with ornate towers, a decorative arched bridge, and palm trees. Several small boats with people are visible on the water, with sunlight creating a warm glow and reflections on the surface.">
            <a:extLst>
              <a:ext uri="{FF2B5EF4-FFF2-40B4-BE49-F238E27FC236}">
                <a16:creationId xmlns:a16="http://schemas.microsoft.com/office/drawing/2014/main" id="{86F1CD8A-C149-5378-7FBB-D4AB5637B2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7152" b="8624"/>
          <a:stretch>
            <a:fillRect/>
          </a:stretch>
        </p:blipFill>
        <p:spPr bwMode="auto">
          <a:xfrm>
            <a:off x="838200" y="1825625"/>
            <a:ext cx="10515600" cy="4351338"/>
          </a:xfrm>
          <a:prstGeom prst="rect">
            <a:avLst/>
          </a:prstGeom>
          <a:solidFill>
            <a:srgbClr val="FFFFFF"/>
          </a:solidFill>
        </p:spPr>
      </p:pic>
      <p:sp>
        <p:nvSpPr>
          <p:cNvPr id="3086" name="Text Placeholder 3">
            <a:extLst>
              <a:ext uri="{FF2B5EF4-FFF2-40B4-BE49-F238E27FC236}">
                <a16:creationId xmlns:a16="http://schemas.microsoft.com/office/drawing/2014/main" id="{4DF35000-A524-C2BF-BB90-B1CC7DBB7F47}"/>
              </a:ext>
            </a:extLst>
          </p:cNvPr>
          <p:cNvSpPr>
            <a:spLocks noGrp="1"/>
          </p:cNvSpPr>
          <p:nvPr>
            <p:ph type="body" sz="quarter" idx="16"/>
          </p:nvPr>
        </p:nvSpPr>
        <p:spPr>
          <a:xfrm>
            <a:off x="129758" y="5998559"/>
            <a:ext cx="539496" cy="713232"/>
          </a:xfrm>
        </p:spPr>
        <p:txBody>
          <a:bodyPr/>
          <a:lstStyle/>
          <a:p>
            <a:endParaRPr lang="en-US"/>
          </a:p>
        </p:txBody>
      </p:sp>
      <p:sp>
        <p:nvSpPr>
          <p:cNvPr id="3081" name="Footer Placeholder 4">
            <a:extLst>
              <a:ext uri="{FF2B5EF4-FFF2-40B4-BE49-F238E27FC236}">
                <a16:creationId xmlns:a16="http://schemas.microsoft.com/office/drawing/2014/main" id="{AC7A1D22-C504-4732-27D0-005325BA3CF9}"/>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1296604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C0EC81F0-420B-8706-9784-C535D5E42B7E}"/>
              </a:ext>
            </a:extLst>
          </p:cNvPr>
          <p:cNvSpPr>
            <a:spLocks noGrp="1"/>
          </p:cNvSpPr>
          <p:nvPr>
            <p:ph type="title"/>
          </p:nvPr>
        </p:nvSpPr>
        <p:spPr>
          <a:xfrm>
            <a:off x="838200" y="365125"/>
            <a:ext cx="10515600" cy="1325563"/>
          </a:xfrm>
        </p:spPr>
        <p:txBody>
          <a:bodyPr anchor="ctr">
            <a:normAutofit/>
          </a:bodyPr>
          <a:lstStyle/>
          <a:p>
            <a:r>
              <a:rPr lang="en-US" dirty="0" err="1"/>
              <a:t>seville</a:t>
            </a:r>
            <a:endParaRPr lang="en-US" dirty="0"/>
          </a:p>
        </p:txBody>
      </p:sp>
      <p:pic>
        <p:nvPicPr>
          <p:cNvPr id="4098" name="Picture 2" descr="Photograph of a cityscape at sunset featuring historic architecture with prominent church towers and domes. Warm light highlights detailed stonework and contrasts with white and red buildings in foreground, showcasing a blend of old and modern urban elements.">
            <a:extLst>
              <a:ext uri="{FF2B5EF4-FFF2-40B4-BE49-F238E27FC236}">
                <a16:creationId xmlns:a16="http://schemas.microsoft.com/office/drawing/2014/main" id="{25256C02-A3EC-CAF3-8FD7-AF3BF78ED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408" b="6419"/>
          <a:stretch>
            <a:fillRect/>
          </a:stretch>
        </p:blipFill>
        <p:spPr bwMode="auto">
          <a:xfrm>
            <a:off x="838200" y="1825625"/>
            <a:ext cx="10515600"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B8447AFF-659D-726B-A06C-3ABDD6AC6249}"/>
              </a:ext>
            </a:extLst>
          </p:cNvPr>
          <p:cNvSpPr>
            <a:spLocks noGrp="1"/>
          </p:cNvSpPr>
          <p:nvPr>
            <p:ph type="ftr" sz="quarter" idx="17"/>
          </p:nvPr>
        </p:nvSpPr>
        <p:spPr>
          <a:xfrm rot="16200000">
            <a:off x="-678794" y="4213707"/>
            <a:ext cx="2194560" cy="283464"/>
          </a:xfrm>
        </p:spPr>
        <p:txBody>
          <a:bodyPr anchor="ctr">
            <a:noAutofit/>
          </a:bodyPr>
          <a:lstStyle/>
          <a:p>
            <a:pPr>
              <a:lnSpc>
                <a:spcPct val="90000"/>
              </a:lnSpc>
              <a:spcAft>
                <a:spcPts val="600"/>
              </a:spcAft>
            </a:pPr>
            <a:r>
              <a:rPr lang="en-US" dirty="0" err="1"/>
              <a:t>Usc</a:t>
            </a:r>
            <a:r>
              <a:rPr lang="en-US" dirty="0"/>
              <a:t> </a:t>
            </a:r>
            <a:r>
              <a:rPr lang="en-US" dirty="0" err="1"/>
              <a:t>lancaster</a:t>
            </a:r>
            <a:endParaRPr lang="en-US" dirty="0"/>
          </a:p>
        </p:txBody>
      </p:sp>
    </p:spTree>
    <p:extLst>
      <p:ext uri="{BB962C8B-B14F-4D97-AF65-F5344CB8AC3E}">
        <p14:creationId xmlns:p14="http://schemas.microsoft.com/office/powerpoint/2010/main" val="2109894270"/>
      </p:ext>
    </p:extLst>
  </p:cSld>
  <p:clrMapOvr>
    <a:masterClrMapping/>
  </p:clrMapOvr>
</p:sld>
</file>

<file path=ppt/theme/theme1.xml><?xml version="1.0" encoding="utf-8"?>
<a:theme xmlns:a="http://schemas.openxmlformats.org/drawingml/2006/main" name="Office Theme">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vel Presentation_win32_v2" id="{1F3BE848-A059-4AF4-89B2-3C575AFD7A20}" vid="{A68E0537-505F-4C11-B0E8-DA8640CB4D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4ED8A25-70CA-4AFB-A0DB-C391ACAAD2C4}">
  <ds:schemaRefs>
    <ds:schemaRef ds:uri="http://schemas.microsoft.com/sharepoint/v3/contenttype/forms"/>
  </ds:schemaRefs>
</ds:datastoreItem>
</file>

<file path=customXml/itemProps2.xml><?xml version="1.0" encoding="utf-8"?>
<ds:datastoreItem xmlns:ds="http://schemas.openxmlformats.org/officeDocument/2006/customXml" ds:itemID="{1AC5179A-B9B5-4229-BCDD-2E1CD5D34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88F49E-C42F-4822-8376-318FB5D7679E}">
  <ds:schemaRefs>
    <ds:schemaRef ds:uri="http://purl.org/dc/elements/1.1/"/>
    <ds:schemaRef ds:uri="http://www.w3.org/XML/1998/namespace"/>
    <ds:schemaRef ds:uri="230e9df3-be65-4c73-a93b-d1236ebd677e"/>
    <ds:schemaRef ds:uri="http://schemas.microsoft.com/office/2006/metadata/properties"/>
    <ds:schemaRef ds:uri="71af3243-3dd4-4a8d-8c0d-dd76da1f02a5"/>
    <ds:schemaRef ds:uri="http://schemas.microsoft.com/office/2006/documentManagement/types"/>
    <ds:schemaRef ds:uri="http://schemas.microsoft.com/office/infopath/2007/PartnerControls"/>
    <ds:schemaRef ds:uri="http://schemas.microsoft.com/sharepoint/v3"/>
    <ds:schemaRef ds:uri="16c05727-aa75-4e4a-9b5f-8a80a1165891"/>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Travel presentation</Template>
  <TotalTime>144</TotalTime>
  <Words>651</Words>
  <Application>Microsoft Office PowerPoint</Application>
  <PresentationFormat>Widescreen</PresentationFormat>
  <Paragraphs>98</Paragraphs>
  <Slides>24</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Bebas</vt:lpstr>
      <vt:lpstr>Calibri</vt:lpstr>
      <vt:lpstr>Gill Sans Light</vt:lpstr>
      <vt:lpstr>Gill Sans MT</vt:lpstr>
      <vt:lpstr>Gill Sans Nova Light</vt:lpstr>
      <vt:lpstr>Helvetica Light</vt:lpstr>
      <vt:lpstr>Office Theme</vt:lpstr>
      <vt:lpstr>Travel study</vt:lpstr>
      <vt:lpstr>Ciee</vt:lpstr>
      <vt:lpstr>About ciee</vt:lpstr>
      <vt:lpstr>CIEE</vt:lpstr>
      <vt:lpstr>Program overview</vt:lpstr>
      <vt:lpstr>dates</vt:lpstr>
      <vt:lpstr>PowerPoint Presentation</vt:lpstr>
      <vt:lpstr>Seville May 8-12</vt:lpstr>
      <vt:lpstr>seville</vt:lpstr>
      <vt:lpstr>seville</vt:lpstr>
      <vt:lpstr>Alicante May 12-17</vt:lpstr>
      <vt:lpstr>alicante</vt:lpstr>
      <vt:lpstr>details</vt:lpstr>
      <vt:lpstr>Health, safety,  and security</vt:lpstr>
      <vt:lpstr>transportation</vt:lpstr>
      <vt:lpstr>meals</vt:lpstr>
      <vt:lpstr>hotel</vt:lpstr>
      <vt:lpstr>Cultural activities - seville</vt:lpstr>
      <vt:lpstr>Cultural activities - alicante</vt:lpstr>
      <vt:lpstr>Phil 103 special topics in ethics and values</vt:lpstr>
      <vt:lpstr>Vsr credit or elective</vt:lpstr>
      <vt:lpstr>USCL scholarships</vt:lpstr>
      <vt:lpstr>USC system scholarships</vt:lpstr>
      <vt:lpstr>For more info</vt:lpstr>
    </vt:vector>
  </TitlesOfParts>
  <Company>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Seipel, Peter</dc:creator>
  <cp:lastModifiedBy>Mackey, Antonio</cp:lastModifiedBy>
  <cp:revision>19</cp:revision>
  <dcterms:created xsi:type="dcterms:W3CDTF">2025-11-12T14:49:47Z</dcterms:created>
  <dcterms:modified xsi:type="dcterms:W3CDTF">2026-02-13T16:13:15Z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