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5814"/>
    <p:restoredTop sz="94673"/>
  </p:normalViewPr>
  <p:slideViewPr>
    <p:cSldViewPr snapToGrid="0" snapToObjects="1">
      <p:cViewPr varScale="1">
        <p:scale>
          <a:sx n="112" d="100"/>
          <a:sy n="112" d="100"/>
        </p:scale>
        <p:origin x="20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63" d="100"/>
          <a:sy n="163" d="100"/>
        </p:scale>
        <p:origin x="45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684E1E-E540-AC43-BC13-F90D553055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041BA6-039E-8F4D-B7F7-3C8E20B40A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38C9C-4B69-864E-9EEE-DFA43CC144D2}" type="datetimeFigureOut">
              <a:rPr lang="en-US" smtClean="0"/>
              <a:t>9/25/24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469921-4617-FB4C-9847-172FF83023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50DCBB-D829-754E-9E76-36A9E36432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47A92-5E9C-F94E-8B11-4D34C67A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21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9A61E-B1D6-C34D-A321-B3E90F6DE630}" type="datetimeFigureOut">
              <a:rPr lang="en-US" smtClean="0"/>
              <a:t>9/25/24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3E603-0EE4-3042-9661-047EB577E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4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A3E603-0EE4-3042-9661-047EB577E4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C6703-D0F7-E745-A687-AC990D0C46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734056"/>
            <a:ext cx="9144000" cy="2387600"/>
          </a:xfrm>
        </p:spPr>
        <p:txBody>
          <a:bodyPr anchor="b"/>
          <a:lstStyle>
            <a:lvl1pPr algn="ctr">
              <a:defRPr sz="6000">
                <a:latin typeface="Impact" panose="020B080603090205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6FFF2-58E4-794E-892D-6FF45321C2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1393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7C03E-EF71-2C40-9E45-BF08314EE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5991633"/>
            <a:ext cx="2587831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University of South Carolina Darla Moore School of Business logo.">
            <a:extLst>
              <a:ext uri="{FF2B5EF4-FFF2-40B4-BE49-F238E27FC236}">
                <a16:creationId xmlns:a16="http://schemas.microsoft.com/office/drawing/2014/main" id="{749715A3-616F-B546-872D-7E4DA8FADE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9036" y="4685553"/>
            <a:ext cx="2673928" cy="167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4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onclus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24E78-1993-A540-9F01-A28635FB48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656521"/>
            <a:ext cx="10515600" cy="2187986"/>
          </a:xfrm>
        </p:spPr>
        <p:txBody>
          <a:bodyPr anchor="t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1F37B-372F-0146-A20D-449355B2540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867949"/>
            <a:ext cx="5493794" cy="1500187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Email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FCBC809-0A78-604F-9AB1-31BF457054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411194" y="5466436"/>
            <a:ext cx="42164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7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9ED37-4F17-3341-80DD-6302FD9C03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6E732-1F86-874D-B35F-F0D15E08E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13372-CC48-6246-83C0-B536F3DC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5CF31-8755-3E42-B89A-9D67D96D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35332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24E78-1993-A540-9F01-A28635FB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1F37B-372F-0146-A20D-449355B25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2017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DC64B-5CD5-7341-B6E0-9B4F677F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18467-A91D-B840-9781-A402C93E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2"/>
            <a:ext cx="2665021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1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BC8D6-6BCB-BD4B-B6E0-92A778004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4099C-8353-F44E-8406-26AC07974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43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8CC49-08EF-8048-B6B2-BC247008F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43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CBEF1-4544-884E-86EB-537413909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7F880-2CCE-9044-8CE8-A7CF47CE5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88771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3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802-B46A-204D-94D4-E50D913AE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D7812B-2A55-D049-A1C2-A4C973ACA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8766B-6B24-3B45-B55F-3D85F881F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921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A7F728-2418-1540-9191-5FDFA36D8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948585-BFC1-9148-A0B5-07C83C2F21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921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1371BF-1A9F-5641-95DB-6C0FE67BB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21846-D4EB-5949-B8F3-E40099164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82834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3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59A27-C210-CF48-97F8-943B5EBAC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5EC86A-0D15-764F-AA81-41016E20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633FAA-B5EA-C54D-A18B-17F16CA5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5974"/>
            <a:ext cx="2670958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2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F1F10EB-D3B9-004B-9A42-E27AD0687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7" y="-1401044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E991BC-E157-B340-860E-81A4EBD04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805CF-1707-5749-8109-20FA44953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2"/>
            <a:ext cx="2605644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4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654A1-6207-5141-AAB1-9A7630DA9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9F95B-0887-9F4F-BA1C-0B9CBE5AE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515B1-8A32-AB43-82F2-51A60BC2E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D973-68F9-5B46-A3D8-B7AF20B0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A68CE-A588-FE4D-9C1E-5BE4A1A8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70958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30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75185-7056-B946-8F27-7890BB2A3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0AF3B6-3151-9346-B00D-EBED7ED75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EF208-3C62-3840-A816-A69F27E0B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0C1DD0-6624-6048-953E-41055A0D3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C492C-9027-2B43-9637-56046A063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76896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40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4BC199-4655-F541-83EE-721E1D086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45D78-BC86-6C4A-8173-07BC8BF4F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2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9E362-4DC4-BA42-AD46-DCFCBF72C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0043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AB465-CD1B-7A41-8A74-7F4A07B23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00432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9AFF7-6653-6A4D-A979-64D2F5BECA2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930B78-1148-DA42-A2C7-1AD70B805CE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8738497" y="5817704"/>
            <a:ext cx="2951480" cy="631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13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Impact" panose="020B080603090205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F9F61-B891-3944-9E22-503B0C38A7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6A461-863C-424F-BAE7-45F2ACA74C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Optional subhead</a:t>
            </a:r>
          </a:p>
        </p:txBody>
      </p:sp>
    </p:spTree>
    <p:extLst>
      <p:ext uri="{BB962C8B-B14F-4D97-AF65-F5344CB8AC3E}">
        <p14:creationId xmlns:p14="http://schemas.microsoft.com/office/powerpoint/2010/main" val="3587006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3FBAD-F450-1448-A36A-72F6AB77E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C7E89-62C2-B143-BEBA-CA6D34981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number one</a:t>
            </a:r>
          </a:p>
          <a:p>
            <a:r>
              <a:rPr lang="en-US" dirty="0"/>
              <a:t>A second bullet</a:t>
            </a:r>
          </a:p>
          <a:p>
            <a:r>
              <a:rPr lang="en-US" dirty="0"/>
              <a:t>A final, third bullet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14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4FC6-FE3D-7B45-84BE-3C726AB1D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473F4-C73D-8C4A-8929-A707A37594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Name</a:t>
            </a:r>
          </a:p>
          <a:p>
            <a:r>
              <a:rPr lang="en-US" dirty="0"/>
              <a:t>Title</a:t>
            </a:r>
          </a:p>
          <a:p>
            <a:r>
              <a:rPr lang="en-US" dirty="0"/>
              <a:t>Email</a:t>
            </a:r>
          </a:p>
          <a:p>
            <a:r>
              <a:rPr lang="en-US" dirty="0"/>
              <a:t>Social</a:t>
            </a:r>
          </a:p>
        </p:txBody>
      </p:sp>
    </p:spTree>
    <p:extLst>
      <p:ext uri="{BB962C8B-B14F-4D97-AF65-F5344CB8AC3E}">
        <p14:creationId xmlns:p14="http://schemas.microsoft.com/office/powerpoint/2010/main" val="3387642774"/>
      </p:ext>
    </p:extLst>
  </p:cSld>
  <p:clrMapOvr>
    <a:masterClrMapping/>
  </p:clrMapOvr>
</p:sld>
</file>

<file path=ppt/theme/theme1.xml><?xml version="1.0" encoding="utf-8"?>
<a:theme xmlns:a="http://schemas.openxmlformats.org/drawingml/2006/main" name="UofSC Simple Theme">
  <a:themeElements>
    <a:clrScheme name="Custom 1">
      <a:dk1>
        <a:srgbClr val="000000"/>
      </a:dk1>
      <a:lt1>
        <a:srgbClr val="FFFFFF"/>
      </a:lt1>
      <a:dk2>
        <a:srgbClr val="73000A"/>
      </a:dk2>
      <a:lt2>
        <a:srgbClr val="E7E6E6"/>
      </a:lt2>
      <a:accent1>
        <a:srgbClr val="0D3841"/>
      </a:accent1>
      <a:accent2>
        <a:srgbClr val="E23B38"/>
      </a:accent2>
      <a:accent3>
        <a:srgbClr val="759005"/>
      </a:accent3>
      <a:accent4>
        <a:srgbClr val="FFF89E"/>
      </a:accent4>
      <a:accent5>
        <a:srgbClr val="3277B6"/>
      </a:accent5>
      <a:accent6>
        <a:srgbClr val="C1D832"/>
      </a:accent6>
      <a:hlink>
        <a:srgbClr val="73000A"/>
      </a:hlink>
      <a:folHlink>
        <a:srgbClr val="E23B38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c_mooreschool_powerpoint" id="{5BB38BD6-0504-A64F-A93D-25DF793AC733}" vid="{7623EBE9-D29C-B84C-A14A-ED23D16306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23</Words>
  <Application>Microsoft Macintosh PowerPoint</Application>
  <PresentationFormat>Widescreen</PresentationFormat>
  <Paragraphs>12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Impact</vt:lpstr>
      <vt:lpstr>UofSC Simple Theme</vt:lpstr>
      <vt:lpstr>Presentation Title</vt:lpstr>
      <vt:lpstr>Headline </vt:lpstr>
      <vt:lpstr>Thanks!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Jessica Fields</dc:creator>
  <cp:lastModifiedBy>Newton, Gracie</cp:lastModifiedBy>
  <cp:revision>4</cp:revision>
  <dcterms:created xsi:type="dcterms:W3CDTF">2020-10-21T14:10:45Z</dcterms:created>
  <dcterms:modified xsi:type="dcterms:W3CDTF">2024-09-25T18:22:26Z</dcterms:modified>
</cp:coreProperties>
</file>